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8" r:id="rId4"/>
    <p:sldId id="269" r:id="rId5"/>
    <p:sldId id="270" r:id="rId6"/>
    <p:sldId id="271" r:id="rId7"/>
    <p:sldId id="272" r:id="rId8"/>
    <p:sldId id="273" r:id="rId9"/>
    <p:sldId id="274" r:id="rId10"/>
    <p:sldId id="275" r:id="rId11"/>
    <p:sldId id="276" r:id="rId12"/>
    <p:sldId id="277"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ata3.xml.rels><?xml version="1.0" encoding="UTF-8" standalone="yes"?>
<Relationships xmlns="http://schemas.openxmlformats.org/package/2006/relationships"><Relationship Id="rId1" Type="http://schemas.openxmlformats.org/officeDocument/2006/relationships/image" Target="../media/image18.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8440C3-D8D8-4A4C-B29C-1E5E73336415}"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IN"/>
        </a:p>
      </dgm:t>
    </dgm:pt>
    <dgm:pt modelId="{BF148592-5E1B-464F-A108-3A3B2E843928}">
      <dgm:prSet phldrT="[Text]" custT="1"/>
      <dgm:spPr/>
      <dgm:t>
        <a:bodyPr/>
        <a:lstStyle/>
        <a:p>
          <a:r>
            <a:rPr lang="en-US" sz="2000" b="1" dirty="0" smtClean="0">
              <a:latin typeface="Times New Roman" panose="02020603050405020304" pitchFamily="18" charset="0"/>
              <a:cs typeface="Times New Roman" panose="02020603050405020304" pitchFamily="18" charset="0"/>
            </a:rPr>
            <a:t> </a:t>
          </a:r>
        </a:p>
        <a:p>
          <a:endParaRPr lang="en-IN" sz="2000" dirty="0" smtClean="0">
            <a:latin typeface="Times New Roman" panose="02020603050405020304" pitchFamily="18" charset="0"/>
            <a:cs typeface="Times New Roman" panose="02020603050405020304" pitchFamily="18" charset="0"/>
          </a:endParaRPr>
        </a:p>
      </dgm:t>
    </dgm:pt>
    <dgm:pt modelId="{3C213847-C02A-4B1A-8B09-4F27CC60A1AD}" type="parTrans" cxnId="{171836C6-47C6-48A5-93BC-D4BC246CF22A}">
      <dgm:prSet/>
      <dgm:spPr/>
      <dgm:t>
        <a:bodyPr/>
        <a:lstStyle/>
        <a:p>
          <a:endParaRPr lang="en-IN"/>
        </a:p>
      </dgm:t>
    </dgm:pt>
    <dgm:pt modelId="{DDFF7556-93AE-4A92-839A-5783FD0E243D}" type="sibTrans" cxnId="{171836C6-47C6-48A5-93BC-D4BC246CF22A}">
      <dgm:prSet/>
      <dgm:spPr/>
      <dgm:t>
        <a:bodyPr/>
        <a:lstStyle/>
        <a:p>
          <a:endParaRPr lang="en-IN"/>
        </a:p>
      </dgm:t>
    </dgm:pt>
    <dgm:pt modelId="{1BC4F56A-2329-4013-AA95-2CCD46224E88}">
      <dgm:prSet phldrT="[Text]"/>
      <dgm:spPr/>
      <dgm:t>
        <a:bodyPr/>
        <a:lstStyle/>
        <a:p>
          <a:endParaRPr lang="en-IN" dirty="0"/>
        </a:p>
      </dgm:t>
    </dgm:pt>
    <dgm:pt modelId="{EC9B4B5D-D43D-4F04-94FA-1983087E7BA8}" type="parTrans" cxnId="{C959F05B-B22B-4649-A165-F3F63636063D}">
      <dgm:prSet/>
      <dgm:spPr/>
      <dgm:t>
        <a:bodyPr/>
        <a:lstStyle/>
        <a:p>
          <a:endParaRPr lang="en-IN"/>
        </a:p>
      </dgm:t>
    </dgm:pt>
    <dgm:pt modelId="{138CA156-0C3C-48D7-A681-3CADF9309484}" type="sibTrans" cxnId="{C959F05B-B22B-4649-A165-F3F63636063D}">
      <dgm:prSet/>
      <dgm:spPr/>
      <dgm:t>
        <a:bodyPr/>
        <a:lstStyle/>
        <a:p>
          <a:endParaRPr lang="en-IN"/>
        </a:p>
      </dgm:t>
    </dgm:pt>
    <dgm:pt modelId="{CF9ADE7C-40A0-4BDF-AF5F-228CEDA07551}">
      <dgm:prSet phldrT="[Text]" custT="1"/>
      <dgm:spPr/>
      <dgm:t>
        <a:bodyPr/>
        <a:lstStyle/>
        <a:p>
          <a:r>
            <a:rPr lang="en-US" sz="2000" b="1" dirty="0" smtClean="0">
              <a:latin typeface="Times New Roman" panose="02020603050405020304" pitchFamily="18" charset="0"/>
              <a:cs typeface="Times New Roman" panose="02020603050405020304" pitchFamily="18" charset="0"/>
            </a:rPr>
            <a:t>All schools/colleges within Karnataka</a:t>
          </a:r>
          <a:endParaRPr lang="en-IN" sz="2000" b="1" dirty="0">
            <a:latin typeface="Times New Roman" panose="02020603050405020304" pitchFamily="18" charset="0"/>
            <a:cs typeface="Times New Roman" panose="02020603050405020304" pitchFamily="18" charset="0"/>
          </a:endParaRPr>
        </a:p>
      </dgm:t>
    </dgm:pt>
    <dgm:pt modelId="{FE33D8AE-6E82-4B33-BEFD-B1C94016BEBB}" type="parTrans" cxnId="{8AE04B84-4EDD-4752-BA59-1A68DAA7F84D}">
      <dgm:prSet/>
      <dgm:spPr/>
      <dgm:t>
        <a:bodyPr/>
        <a:lstStyle/>
        <a:p>
          <a:endParaRPr lang="en-IN"/>
        </a:p>
      </dgm:t>
    </dgm:pt>
    <dgm:pt modelId="{E1F3099D-50DD-4B1B-87C9-39F57F844728}" type="sibTrans" cxnId="{8AE04B84-4EDD-4752-BA59-1A68DAA7F84D}">
      <dgm:prSet/>
      <dgm:spPr/>
      <dgm:t>
        <a:bodyPr/>
        <a:lstStyle/>
        <a:p>
          <a:endParaRPr lang="en-IN"/>
        </a:p>
      </dgm:t>
    </dgm:pt>
    <dgm:pt modelId="{8E6B1D1D-A5D7-41EF-B100-8CB996C66DF2}" type="pres">
      <dgm:prSet presAssocID="{468440C3-D8D8-4A4C-B29C-1E5E73336415}" presName="Name0" presStyleCnt="0">
        <dgm:presLayoutVars>
          <dgm:chMax val="7"/>
          <dgm:resizeHandles val="exact"/>
        </dgm:presLayoutVars>
      </dgm:prSet>
      <dgm:spPr/>
      <dgm:t>
        <a:bodyPr/>
        <a:lstStyle/>
        <a:p>
          <a:endParaRPr lang="en-IN"/>
        </a:p>
      </dgm:t>
    </dgm:pt>
    <dgm:pt modelId="{F68558AE-5774-40E3-8D4F-3BF97B5105DB}" type="pres">
      <dgm:prSet presAssocID="{468440C3-D8D8-4A4C-B29C-1E5E73336415}" presName="comp1" presStyleCnt="0"/>
      <dgm:spPr/>
    </dgm:pt>
    <dgm:pt modelId="{C2FAF7EC-7B17-4BA4-A0D0-3C1F19D517B4}" type="pres">
      <dgm:prSet presAssocID="{468440C3-D8D8-4A4C-B29C-1E5E73336415}" presName="circle1" presStyleLbl="node1" presStyleIdx="0" presStyleCnt="3" custScaleX="99922"/>
      <dgm:spPr/>
      <dgm:t>
        <a:bodyPr/>
        <a:lstStyle/>
        <a:p>
          <a:endParaRPr lang="en-IN"/>
        </a:p>
      </dgm:t>
    </dgm:pt>
    <dgm:pt modelId="{D95B5834-11E6-4B12-AF1D-4EB1190E3B44}" type="pres">
      <dgm:prSet presAssocID="{468440C3-D8D8-4A4C-B29C-1E5E73336415}" presName="c1text" presStyleLbl="node1" presStyleIdx="0" presStyleCnt="3">
        <dgm:presLayoutVars>
          <dgm:bulletEnabled val="1"/>
        </dgm:presLayoutVars>
      </dgm:prSet>
      <dgm:spPr/>
      <dgm:t>
        <a:bodyPr/>
        <a:lstStyle/>
        <a:p>
          <a:endParaRPr lang="en-IN"/>
        </a:p>
      </dgm:t>
    </dgm:pt>
    <dgm:pt modelId="{D136C6D0-FABC-448B-9B1B-83723C481ACE}" type="pres">
      <dgm:prSet presAssocID="{468440C3-D8D8-4A4C-B29C-1E5E73336415}" presName="comp2" presStyleCnt="0"/>
      <dgm:spPr/>
    </dgm:pt>
    <dgm:pt modelId="{831781C8-3A36-4EEB-A05A-ED7C82E7ECAA}" type="pres">
      <dgm:prSet presAssocID="{468440C3-D8D8-4A4C-B29C-1E5E73336415}" presName="circle2" presStyleLbl="node1" presStyleIdx="1" presStyleCnt="3" custScaleX="108167" custScaleY="99688"/>
      <dgm:spPr/>
      <dgm:t>
        <a:bodyPr/>
        <a:lstStyle/>
        <a:p>
          <a:endParaRPr lang="en-IN"/>
        </a:p>
      </dgm:t>
    </dgm:pt>
    <dgm:pt modelId="{33656955-54C5-451E-89D2-B4A59E388572}" type="pres">
      <dgm:prSet presAssocID="{468440C3-D8D8-4A4C-B29C-1E5E73336415}" presName="c2text" presStyleLbl="node1" presStyleIdx="1" presStyleCnt="3">
        <dgm:presLayoutVars>
          <dgm:bulletEnabled val="1"/>
        </dgm:presLayoutVars>
      </dgm:prSet>
      <dgm:spPr/>
      <dgm:t>
        <a:bodyPr/>
        <a:lstStyle/>
        <a:p>
          <a:endParaRPr lang="en-IN"/>
        </a:p>
      </dgm:t>
    </dgm:pt>
    <dgm:pt modelId="{518DA914-38FF-4618-82D0-430D6075880C}" type="pres">
      <dgm:prSet presAssocID="{468440C3-D8D8-4A4C-B29C-1E5E73336415}" presName="comp3" presStyleCnt="0"/>
      <dgm:spPr/>
    </dgm:pt>
    <dgm:pt modelId="{7226AF10-F8C8-4285-A3FC-A44A27FCF39C}" type="pres">
      <dgm:prSet presAssocID="{468440C3-D8D8-4A4C-B29C-1E5E73336415}" presName="circle3" presStyleLbl="node1" presStyleIdx="2" presStyleCnt="3" custScaleX="104092" custScaleY="90690" custLinFactNeighborX="60" custLinFactNeighborY="4655"/>
      <dgm:spPr/>
      <dgm:t>
        <a:bodyPr/>
        <a:lstStyle/>
        <a:p>
          <a:endParaRPr lang="en-IN"/>
        </a:p>
      </dgm:t>
    </dgm:pt>
    <dgm:pt modelId="{5E0331A2-F4FC-4BFD-8CFB-81EFD687260D}" type="pres">
      <dgm:prSet presAssocID="{468440C3-D8D8-4A4C-B29C-1E5E73336415}" presName="c3text" presStyleLbl="node1" presStyleIdx="2" presStyleCnt="3">
        <dgm:presLayoutVars>
          <dgm:bulletEnabled val="1"/>
        </dgm:presLayoutVars>
      </dgm:prSet>
      <dgm:spPr/>
      <dgm:t>
        <a:bodyPr/>
        <a:lstStyle/>
        <a:p>
          <a:endParaRPr lang="en-IN"/>
        </a:p>
      </dgm:t>
    </dgm:pt>
  </dgm:ptLst>
  <dgm:cxnLst>
    <dgm:cxn modelId="{53638F03-75BC-4B3E-A92B-DD6449EA8E04}" type="presOf" srcId="{1BC4F56A-2329-4013-AA95-2CCD46224E88}" destId="{831781C8-3A36-4EEB-A05A-ED7C82E7ECAA}" srcOrd="0" destOrd="0" presId="urn:microsoft.com/office/officeart/2005/8/layout/venn2"/>
    <dgm:cxn modelId="{171836C6-47C6-48A5-93BC-D4BC246CF22A}" srcId="{468440C3-D8D8-4A4C-B29C-1E5E73336415}" destId="{BF148592-5E1B-464F-A108-3A3B2E843928}" srcOrd="0" destOrd="0" parTransId="{3C213847-C02A-4B1A-8B09-4F27CC60A1AD}" sibTransId="{DDFF7556-93AE-4A92-839A-5783FD0E243D}"/>
    <dgm:cxn modelId="{C959F05B-B22B-4649-A165-F3F63636063D}" srcId="{468440C3-D8D8-4A4C-B29C-1E5E73336415}" destId="{1BC4F56A-2329-4013-AA95-2CCD46224E88}" srcOrd="1" destOrd="0" parTransId="{EC9B4B5D-D43D-4F04-94FA-1983087E7BA8}" sibTransId="{138CA156-0C3C-48D7-A681-3CADF9309484}"/>
    <dgm:cxn modelId="{B185627E-418C-4BEA-8951-D75F7150B07A}" type="presOf" srcId="{CF9ADE7C-40A0-4BDF-AF5F-228CEDA07551}" destId="{5E0331A2-F4FC-4BFD-8CFB-81EFD687260D}" srcOrd="1" destOrd="0" presId="urn:microsoft.com/office/officeart/2005/8/layout/venn2"/>
    <dgm:cxn modelId="{03F54AC4-C194-4247-940E-AAF94815AC3B}" type="presOf" srcId="{468440C3-D8D8-4A4C-B29C-1E5E73336415}" destId="{8E6B1D1D-A5D7-41EF-B100-8CB996C66DF2}" srcOrd="0" destOrd="0" presId="urn:microsoft.com/office/officeart/2005/8/layout/venn2"/>
    <dgm:cxn modelId="{282EA947-9B84-4F99-A6B7-3A0B18E6546B}" type="presOf" srcId="{BF148592-5E1B-464F-A108-3A3B2E843928}" destId="{D95B5834-11E6-4B12-AF1D-4EB1190E3B44}" srcOrd="1" destOrd="0" presId="urn:microsoft.com/office/officeart/2005/8/layout/venn2"/>
    <dgm:cxn modelId="{C84C5A89-E61D-414C-B966-706451C888C7}" type="presOf" srcId="{BF148592-5E1B-464F-A108-3A3B2E843928}" destId="{C2FAF7EC-7B17-4BA4-A0D0-3C1F19D517B4}" srcOrd="0" destOrd="0" presId="urn:microsoft.com/office/officeart/2005/8/layout/venn2"/>
    <dgm:cxn modelId="{086299EC-1D48-41F7-BDF1-02A19B1E861A}" type="presOf" srcId="{1BC4F56A-2329-4013-AA95-2CCD46224E88}" destId="{33656955-54C5-451E-89D2-B4A59E388572}" srcOrd="1" destOrd="0" presId="urn:microsoft.com/office/officeart/2005/8/layout/venn2"/>
    <dgm:cxn modelId="{943EE5E3-60EB-4007-B957-C0EBED632D5A}" type="presOf" srcId="{CF9ADE7C-40A0-4BDF-AF5F-228CEDA07551}" destId="{7226AF10-F8C8-4285-A3FC-A44A27FCF39C}" srcOrd="0" destOrd="0" presId="urn:microsoft.com/office/officeart/2005/8/layout/venn2"/>
    <dgm:cxn modelId="{8AE04B84-4EDD-4752-BA59-1A68DAA7F84D}" srcId="{468440C3-D8D8-4A4C-B29C-1E5E73336415}" destId="{CF9ADE7C-40A0-4BDF-AF5F-228CEDA07551}" srcOrd="2" destOrd="0" parTransId="{FE33D8AE-6E82-4B33-BEFD-B1C94016BEBB}" sibTransId="{E1F3099D-50DD-4B1B-87C9-39F57F844728}"/>
    <dgm:cxn modelId="{6A59C2C0-8E6F-4E39-AEA1-8B7D23E9832C}" type="presParOf" srcId="{8E6B1D1D-A5D7-41EF-B100-8CB996C66DF2}" destId="{F68558AE-5774-40E3-8D4F-3BF97B5105DB}" srcOrd="0" destOrd="0" presId="urn:microsoft.com/office/officeart/2005/8/layout/venn2"/>
    <dgm:cxn modelId="{E133AE23-36E6-4947-8310-C95F40B30AA0}" type="presParOf" srcId="{F68558AE-5774-40E3-8D4F-3BF97B5105DB}" destId="{C2FAF7EC-7B17-4BA4-A0D0-3C1F19D517B4}" srcOrd="0" destOrd="0" presId="urn:microsoft.com/office/officeart/2005/8/layout/venn2"/>
    <dgm:cxn modelId="{BBEC2615-BFF6-450B-89CA-2D89785830F9}" type="presParOf" srcId="{F68558AE-5774-40E3-8D4F-3BF97B5105DB}" destId="{D95B5834-11E6-4B12-AF1D-4EB1190E3B44}" srcOrd="1" destOrd="0" presId="urn:microsoft.com/office/officeart/2005/8/layout/venn2"/>
    <dgm:cxn modelId="{9F61A466-AC68-41BC-BF5B-918CD4617C91}" type="presParOf" srcId="{8E6B1D1D-A5D7-41EF-B100-8CB996C66DF2}" destId="{D136C6D0-FABC-448B-9B1B-83723C481ACE}" srcOrd="1" destOrd="0" presId="urn:microsoft.com/office/officeart/2005/8/layout/venn2"/>
    <dgm:cxn modelId="{1FD60B2B-3DCB-4BDC-8E61-D4B70713C221}" type="presParOf" srcId="{D136C6D0-FABC-448B-9B1B-83723C481ACE}" destId="{831781C8-3A36-4EEB-A05A-ED7C82E7ECAA}" srcOrd="0" destOrd="0" presId="urn:microsoft.com/office/officeart/2005/8/layout/venn2"/>
    <dgm:cxn modelId="{5BB86E47-47D8-4E5A-88D1-14BBDED644FE}" type="presParOf" srcId="{D136C6D0-FABC-448B-9B1B-83723C481ACE}" destId="{33656955-54C5-451E-89D2-B4A59E388572}" srcOrd="1" destOrd="0" presId="urn:microsoft.com/office/officeart/2005/8/layout/venn2"/>
    <dgm:cxn modelId="{DB9A198C-4987-483E-AF70-0D05E0312D3F}" type="presParOf" srcId="{8E6B1D1D-A5D7-41EF-B100-8CB996C66DF2}" destId="{518DA914-38FF-4618-82D0-430D6075880C}" srcOrd="2" destOrd="0" presId="urn:microsoft.com/office/officeart/2005/8/layout/venn2"/>
    <dgm:cxn modelId="{283007B0-CE32-4DC7-B17C-627953CD6CF8}" type="presParOf" srcId="{518DA914-38FF-4618-82D0-430D6075880C}" destId="{7226AF10-F8C8-4285-A3FC-A44A27FCF39C}" srcOrd="0" destOrd="0" presId="urn:microsoft.com/office/officeart/2005/8/layout/venn2"/>
    <dgm:cxn modelId="{711965DC-3E84-4BEE-8557-248F08CA8E6A}" type="presParOf" srcId="{518DA914-38FF-4618-82D0-430D6075880C}" destId="{5E0331A2-F4FC-4BFD-8CFB-81EFD687260D}"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CEFAFE-0C31-4ECC-9B3E-124AE46E592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6A2CD5DD-623B-48A5-AE31-EC34268B77C0}">
      <dgm:prSet/>
      <dgm:spPr/>
      <dgm:t>
        <a:bodyPr/>
        <a:lstStyle/>
        <a:p>
          <a:pPr algn="just" rtl="0"/>
          <a:r>
            <a:rPr lang="en-US" b="1" u="sng" dirty="0" smtClean="0">
              <a:latin typeface="Times New Roman" panose="02020603050405020304" pitchFamily="18" charset="0"/>
              <a:cs typeface="Times New Roman" panose="02020603050405020304" pitchFamily="18" charset="0"/>
            </a:rPr>
            <a:t>3D biology+</a:t>
          </a:r>
          <a:r>
            <a:rPr lang="en-US" b="1" u="none"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We stand better than this application with respect to model clarity and the user interface of the application. </a:t>
          </a:r>
          <a:endParaRPr lang="en-IN" dirty="0">
            <a:latin typeface="Times New Roman" panose="02020603050405020304" pitchFamily="18" charset="0"/>
            <a:cs typeface="Times New Roman" panose="02020603050405020304" pitchFamily="18" charset="0"/>
          </a:endParaRPr>
        </a:p>
      </dgm:t>
    </dgm:pt>
    <dgm:pt modelId="{19DAEDD6-B225-4160-A66E-1AC10DF9BBBC}" type="parTrans" cxnId="{AE8F8BA5-606E-4AB0-974B-70561539D445}">
      <dgm:prSet/>
      <dgm:spPr/>
      <dgm:t>
        <a:bodyPr/>
        <a:lstStyle/>
        <a:p>
          <a:endParaRPr lang="en-IN"/>
        </a:p>
      </dgm:t>
    </dgm:pt>
    <dgm:pt modelId="{D553DDDD-E2DC-4BF6-BCAA-24E960B5D915}" type="sibTrans" cxnId="{AE8F8BA5-606E-4AB0-974B-70561539D445}">
      <dgm:prSet/>
      <dgm:spPr/>
      <dgm:t>
        <a:bodyPr/>
        <a:lstStyle/>
        <a:p>
          <a:endParaRPr lang="en-IN"/>
        </a:p>
      </dgm:t>
    </dgm:pt>
    <dgm:pt modelId="{5C041344-DFCD-4BC3-8E5C-ED4969757991}">
      <dgm:prSet/>
      <dgm:spPr/>
      <dgm:t>
        <a:bodyPr/>
        <a:lstStyle/>
        <a:p>
          <a:pPr algn="just" rtl="0"/>
          <a:r>
            <a:rPr lang="en-US" b="1" u="sng" dirty="0" smtClean="0">
              <a:latin typeface="Times New Roman" panose="02020603050405020304" pitchFamily="18" charset="0"/>
              <a:cs typeface="Times New Roman" panose="02020603050405020304" pitchFamily="18" charset="0"/>
            </a:rPr>
            <a:t>AR anatomy 4D+</a:t>
          </a:r>
          <a:r>
            <a:rPr lang="en-US" b="1" u="none"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According to the reviews and usage of the application the application crashes at times and the service provided by them during any issues is null which would be better at ORGment It.</a:t>
          </a:r>
          <a:endParaRPr lang="en-IN" dirty="0">
            <a:latin typeface="Times New Roman" panose="02020603050405020304" pitchFamily="18" charset="0"/>
            <a:cs typeface="Times New Roman" panose="02020603050405020304" pitchFamily="18" charset="0"/>
          </a:endParaRPr>
        </a:p>
      </dgm:t>
    </dgm:pt>
    <dgm:pt modelId="{DEDBD9BD-6052-41E4-9F3B-BE0E44D10CDF}" type="parTrans" cxnId="{53578207-BA6C-4E4E-B137-F06D7C000779}">
      <dgm:prSet/>
      <dgm:spPr/>
      <dgm:t>
        <a:bodyPr/>
        <a:lstStyle/>
        <a:p>
          <a:endParaRPr lang="en-IN"/>
        </a:p>
      </dgm:t>
    </dgm:pt>
    <dgm:pt modelId="{4DCADA8E-0E64-461A-BC39-AE9CB876E028}" type="sibTrans" cxnId="{53578207-BA6C-4E4E-B137-F06D7C000779}">
      <dgm:prSet/>
      <dgm:spPr/>
      <dgm:t>
        <a:bodyPr/>
        <a:lstStyle/>
        <a:p>
          <a:endParaRPr lang="en-IN"/>
        </a:p>
      </dgm:t>
    </dgm:pt>
    <dgm:pt modelId="{8430E734-FB27-4572-9BB7-438924594777}">
      <dgm:prSet/>
      <dgm:spPr/>
      <dgm:t>
        <a:bodyPr/>
        <a:lstStyle/>
        <a:p>
          <a:pPr algn="just" rtl="0"/>
          <a:r>
            <a:rPr lang="en-US" b="1" u="sng" dirty="0" smtClean="0">
              <a:latin typeface="Times New Roman" panose="02020603050405020304" pitchFamily="18" charset="0"/>
              <a:cs typeface="Times New Roman" panose="02020603050405020304" pitchFamily="18" charset="0"/>
            </a:rPr>
            <a:t>Humanoid 4D+</a:t>
          </a:r>
          <a:r>
            <a:rPr lang="en-US" b="1" u="none"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They showcase body parts with 2D images where each part can’t be explored in any other way than the given. Where as in ORGment It each part can be viewed in multiple ways (zoom in, zoom out, pivot).</a:t>
          </a:r>
          <a:endParaRPr lang="en-IN" dirty="0">
            <a:latin typeface="Times New Roman" panose="02020603050405020304" pitchFamily="18" charset="0"/>
            <a:cs typeface="Times New Roman" panose="02020603050405020304" pitchFamily="18" charset="0"/>
          </a:endParaRPr>
        </a:p>
      </dgm:t>
    </dgm:pt>
    <dgm:pt modelId="{FF1E3D95-FC86-482F-8B81-3EA1EFCA6BFE}" type="parTrans" cxnId="{C317CBDA-D625-49E2-B545-EC260887EFB8}">
      <dgm:prSet/>
      <dgm:spPr/>
      <dgm:t>
        <a:bodyPr/>
        <a:lstStyle/>
        <a:p>
          <a:endParaRPr lang="en-IN"/>
        </a:p>
      </dgm:t>
    </dgm:pt>
    <dgm:pt modelId="{7ABEE57D-B6B2-4685-AAE1-F1C8D8E8C434}" type="sibTrans" cxnId="{C317CBDA-D625-49E2-B545-EC260887EFB8}">
      <dgm:prSet/>
      <dgm:spPr/>
      <dgm:t>
        <a:bodyPr/>
        <a:lstStyle/>
        <a:p>
          <a:endParaRPr lang="en-IN"/>
        </a:p>
      </dgm:t>
    </dgm:pt>
    <dgm:pt modelId="{AB8AF18C-9A4B-4DCE-B106-F1BDC8A01D3A}" type="pres">
      <dgm:prSet presAssocID="{D2CEFAFE-0C31-4ECC-9B3E-124AE46E592E}" presName="linearFlow" presStyleCnt="0">
        <dgm:presLayoutVars>
          <dgm:dir/>
          <dgm:resizeHandles val="exact"/>
        </dgm:presLayoutVars>
      </dgm:prSet>
      <dgm:spPr/>
    </dgm:pt>
    <dgm:pt modelId="{9DFC78A5-099C-4342-8066-9EBD7F0D0FF7}" type="pres">
      <dgm:prSet presAssocID="{6A2CD5DD-623B-48A5-AE31-EC34268B77C0}" presName="composite" presStyleCnt="0"/>
      <dgm:spPr/>
    </dgm:pt>
    <dgm:pt modelId="{0C0C075A-28F9-4D5D-BE72-B8E47C26FEF4}" type="pres">
      <dgm:prSet presAssocID="{6A2CD5DD-623B-48A5-AE31-EC34268B77C0}" presName="imgShp" presStyleLbl="fgImgPlace1" presStyleIdx="0" presStyleCnt="3" custLinFactNeighborX="-49238" custLinFactNeighborY="-104"/>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C91E87DC-4D10-4D12-B937-7279F70906F7}" type="pres">
      <dgm:prSet presAssocID="{6A2CD5DD-623B-48A5-AE31-EC34268B77C0}" presName="txShp" presStyleLbl="node1" presStyleIdx="0" presStyleCnt="3" custScaleX="125485" custLinFactNeighborX="2044" custLinFactNeighborY="5862">
        <dgm:presLayoutVars>
          <dgm:bulletEnabled val="1"/>
        </dgm:presLayoutVars>
      </dgm:prSet>
      <dgm:spPr/>
      <dgm:t>
        <a:bodyPr/>
        <a:lstStyle/>
        <a:p>
          <a:endParaRPr lang="en-IN"/>
        </a:p>
      </dgm:t>
    </dgm:pt>
    <dgm:pt modelId="{A8E44C08-24FC-4B8F-89AB-21AA817B3F0D}" type="pres">
      <dgm:prSet presAssocID="{D553DDDD-E2DC-4BF6-BCAA-24E960B5D915}" presName="spacing" presStyleCnt="0"/>
      <dgm:spPr/>
    </dgm:pt>
    <dgm:pt modelId="{2BEBD7EE-2E11-471C-9479-01932CE65784}" type="pres">
      <dgm:prSet presAssocID="{5C041344-DFCD-4BC3-8E5C-ED4969757991}" presName="composite" presStyleCnt="0"/>
      <dgm:spPr/>
    </dgm:pt>
    <dgm:pt modelId="{12D5DEB9-356D-47CC-A0BB-69C34A601CBD}" type="pres">
      <dgm:prSet presAssocID="{5C041344-DFCD-4BC3-8E5C-ED4969757991}" presName="imgShp" presStyleLbl="fgImgPlace1" presStyleIdx="1" presStyleCnt="3" custLinFactNeighborX="-55100" custLinFactNeighborY="-234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dgm:spPr>
    </dgm:pt>
    <dgm:pt modelId="{7EDEB911-0C00-46E3-98C3-57B99E67B0DA}" type="pres">
      <dgm:prSet presAssocID="{5C041344-DFCD-4BC3-8E5C-ED4969757991}" presName="txShp" presStyleLbl="node1" presStyleIdx="1" presStyleCnt="3" custScaleX="127966">
        <dgm:presLayoutVars>
          <dgm:bulletEnabled val="1"/>
        </dgm:presLayoutVars>
      </dgm:prSet>
      <dgm:spPr/>
      <dgm:t>
        <a:bodyPr/>
        <a:lstStyle/>
        <a:p>
          <a:endParaRPr lang="en-IN"/>
        </a:p>
      </dgm:t>
    </dgm:pt>
    <dgm:pt modelId="{24EA27F5-48B7-4823-91D6-1463A88484CB}" type="pres">
      <dgm:prSet presAssocID="{4DCADA8E-0E64-461A-BC39-AE9CB876E028}" presName="spacing" presStyleCnt="0"/>
      <dgm:spPr/>
    </dgm:pt>
    <dgm:pt modelId="{118EE3E9-2B44-4EBA-8F8C-8144E5B4AD16}" type="pres">
      <dgm:prSet presAssocID="{8430E734-FB27-4572-9BB7-438924594777}" presName="composite" presStyleCnt="0"/>
      <dgm:spPr/>
    </dgm:pt>
    <dgm:pt modelId="{8A35451E-00E2-4398-9958-792DE221A434}" type="pres">
      <dgm:prSet presAssocID="{8430E734-FB27-4572-9BB7-438924594777}" presName="imgShp" presStyleLbl="fgImgPlace1" presStyleIdx="2" presStyleCnt="3" custLinFactNeighborX="-54514" custLinFactNeighborY="-1758"/>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33000" b="-33000"/>
          </a:stretch>
        </a:blipFill>
      </dgm:spPr>
    </dgm:pt>
    <dgm:pt modelId="{1E72D9C8-9161-402F-AE86-80F7194B49F5}" type="pres">
      <dgm:prSet presAssocID="{8430E734-FB27-4572-9BB7-438924594777}" presName="txShp" presStyleLbl="node1" presStyleIdx="2" presStyleCnt="3" custScaleX="122600" custLinFactNeighborX="2044" custLinFactNeighborY="-4103">
        <dgm:presLayoutVars>
          <dgm:bulletEnabled val="1"/>
        </dgm:presLayoutVars>
      </dgm:prSet>
      <dgm:spPr/>
      <dgm:t>
        <a:bodyPr/>
        <a:lstStyle/>
        <a:p>
          <a:endParaRPr lang="en-IN"/>
        </a:p>
      </dgm:t>
    </dgm:pt>
  </dgm:ptLst>
  <dgm:cxnLst>
    <dgm:cxn modelId="{B0E214F6-D9C6-44FB-8101-430F24592909}" type="presOf" srcId="{8430E734-FB27-4572-9BB7-438924594777}" destId="{1E72D9C8-9161-402F-AE86-80F7194B49F5}" srcOrd="0" destOrd="0" presId="urn:microsoft.com/office/officeart/2005/8/layout/vList3"/>
    <dgm:cxn modelId="{C3A3E7AA-D2E9-49BA-A144-5AE6734F6105}" type="presOf" srcId="{6A2CD5DD-623B-48A5-AE31-EC34268B77C0}" destId="{C91E87DC-4D10-4D12-B937-7279F70906F7}" srcOrd="0" destOrd="0" presId="urn:microsoft.com/office/officeart/2005/8/layout/vList3"/>
    <dgm:cxn modelId="{5A189D00-12B6-40C2-A51D-A252E12B2FBA}" type="presOf" srcId="{5C041344-DFCD-4BC3-8E5C-ED4969757991}" destId="{7EDEB911-0C00-46E3-98C3-57B99E67B0DA}" srcOrd="0" destOrd="0" presId="urn:microsoft.com/office/officeart/2005/8/layout/vList3"/>
    <dgm:cxn modelId="{AE8F8BA5-606E-4AB0-974B-70561539D445}" srcId="{D2CEFAFE-0C31-4ECC-9B3E-124AE46E592E}" destId="{6A2CD5DD-623B-48A5-AE31-EC34268B77C0}" srcOrd="0" destOrd="0" parTransId="{19DAEDD6-B225-4160-A66E-1AC10DF9BBBC}" sibTransId="{D553DDDD-E2DC-4BF6-BCAA-24E960B5D915}"/>
    <dgm:cxn modelId="{937A9B46-F2CB-4952-A926-D4D8F887ED2E}" type="presOf" srcId="{D2CEFAFE-0C31-4ECC-9B3E-124AE46E592E}" destId="{AB8AF18C-9A4B-4DCE-B106-F1BDC8A01D3A}" srcOrd="0" destOrd="0" presId="urn:microsoft.com/office/officeart/2005/8/layout/vList3"/>
    <dgm:cxn modelId="{C317CBDA-D625-49E2-B545-EC260887EFB8}" srcId="{D2CEFAFE-0C31-4ECC-9B3E-124AE46E592E}" destId="{8430E734-FB27-4572-9BB7-438924594777}" srcOrd="2" destOrd="0" parTransId="{FF1E3D95-FC86-482F-8B81-3EA1EFCA6BFE}" sibTransId="{7ABEE57D-B6B2-4685-AAE1-F1C8D8E8C434}"/>
    <dgm:cxn modelId="{53578207-BA6C-4E4E-B137-F06D7C000779}" srcId="{D2CEFAFE-0C31-4ECC-9B3E-124AE46E592E}" destId="{5C041344-DFCD-4BC3-8E5C-ED4969757991}" srcOrd="1" destOrd="0" parTransId="{DEDBD9BD-6052-41E4-9F3B-BE0E44D10CDF}" sibTransId="{4DCADA8E-0E64-461A-BC39-AE9CB876E028}"/>
    <dgm:cxn modelId="{50DEB99F-58FB-4044-A5BA-958B3D5B15DB}" type="presParOf" srcId="{AB8AF18C-9A4B-4DCE-B106-F1BDC8A01D3A}" destId="{9DFC78A5-099C-4342-8066-9EBD7F0D0FF7}" srcOrd="0" destOrd="0" presId="urn:microsoft.com/office/officeart/2005/8/layout/vList3"/>
    <dgm:cxn modelId="{2FE26143-82FC-4591-81CE-8842F7477309}" type="presParOf" srcId="{9DFC78A5-099C-4342-8066-9EBD7F0D0FF7}" destId="{0C0C075A-28F9-4D5D-BE72-B8E47C26FEF4}" srcOrd="0" destOrd="0" presId="urn:microsoft.com/office/officeart/2005/8/layout/vList3"/>
    <dgm:cxn modelId="{8EA36F3C-FD66-4A73-9699-9BE984E1B270}" type="presParOf" srcId="{9DFC78A5-099C-4342-8066-9EBD7F0D0FF7}" destId="{C91E87DC-4D10-4D12-B937-7279F70906F7}" srcOrd="1" destOrd="0" presId="urn:microsoft.com/office/officeart/2005/8/layout/vList3"/>
    <dgm:cxn modelId="{5E4461A7-0E96-4449-A5C2-513C0D6B7155}" type="presParOf" srcId="{AB8AF18C-9A4B-4DCE-B106-F1BDC8A01D3A}" destId="{A8E44C08-24FC-4B8F-89AB-21AA817B3F0D}" srcOrd="1" destOrd="0" presId="urn:microsoft.com/office/officeart/2005/8/layout/vList3"/>
    <dgm:cxn modelId="{467F2B34-86F3-4292-8FB5-2BDCF02B885C}" type="presParOf" srcId="{AB8AF18C-9A4B-4DCE-B106-F1BDC8A01D3A}" destId="{2BEBD7EE-2E11-471C-9479-01932CE65784}" srcOrd="2" destOrd="0" presId="urn:microsoft.com/office/officeart/2005/8/layout/vList3"/>
    <dgm:cxn modelId="{AC413618-2234-4E08-A6C7-05D1957780DA}" type="presParOf" srcId="{2BEBD7EE-2E11-471C-9479-01932CE65784}" destId="{12D5DEB9-356D-47CC-A0BB-69C34A601CBD}" srcOrd="0" destOrd="0" presId="urn:microsoft.com/office/officeart/2005/8/layout/vList3"/>
    <dgm:cxn modelId="{1D627E49-C9C1-4134-98F6-4AE4F7E77E6A}" type="presParOf" srcId="{2BEBD7EE-2E11-471C-9479-01932CE65784}" destId="{7EDEB911-0C00-46E3-98C3-57B99E67B0DA}" srcOrd="1" destOrd="0" presId="urn:microsoft.com/office/officeart/2005/8/layout/vList3"/>
    <dgm:cxn modelId="{20107E62-AF70-4F5D-ABD4-F7FF80D93653}" type="presParOf" srcId="{AB8AF18C-9A4B-4DCE-B106-F1BDC8A01D3A}" destId="{24EA27F5-48B7-4823-91D6-1463A88484CB}" srcOrd="3" destOrd="0" presId="urn:microsoft.com/office/officeart/2005/8/layout/vList3"/>
    <dgm:cxn modelId="{C889924B-C7C9-42B7-97D8-ED5CD62E1A7A}" type="presParOf" srcId="{AB8AF18C-9A4B-4DCE-B106-F1BDC8A01D3A}" destId="{118EE3E9-2B44-4EBA-8F8C-8144E5B4AD16}" srcOrd="4" destOrd="0" presId="urn:microsoft.com/office/officeart/2005/8/layout/vList3"/>
    <dgm:cxn modelId="{E061BAC3-FF14-4049-8D5A-F9A6A01C1895}" type="presParOf" srcId="{118EE3E9-2B44-4EBA-8F8C-8144E5B4AD16}" destId="{8A35451E-00E2-4398-9958-792DE221A434}" srcOrd="0" destOrd="0" presId="urn:microsoft.com/office/officeart/2005/8/layout/vList3"/>
    <dgm:cxn modelId="{F43D02D9-5E1B-4571-BAB3-88D9EB7E0D4F}" type="presParOf" srcId="{118EE3E9-2B44-4EBA-8F8C-8144E5B4AD16}" destId="{1E72D9C8-9161-402F-AE86-80F7194B49F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2190C6-8EFC-45E8-B56E-3DF5857B363A}"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IN"/>
        </a:p>
      </dgm:t>
    </dgm:pt>
    <dgm:pt modelId="{2DE20010-74B9-4762-9182-C602337E1C9D}">
      <dgm:prSet custT="1"/>
      <dgm:spPr/>
      <dgm:t>
        <a:bodyPr/>
        <a:lstStyle/>
        <a:p>
          <a:pPr algn="just" rtl="0"/>
          <a:r>
            <a:rPr lang="en-US" sz="1600" dirty="0" smtClean="0">
              <a:latin typeface="Times New Roman" panose="02020603050405020304" pitchFamily="18" charset="0"/>
              <a:cs typeface="Times New Roman" panose="02020603050405020304" pitchFamily="18" charset="0"/>
            </a:rPr>
            <a:t>While there wasn’t any heavy investment for the designing of this application as this is student-designed, we would still expect financial aid only in the development of the website, uploading of the application for public use and essentially for outreach.</a:t>
          </a:r>
          <a:endParaRPr lang="en-IN" sz="1600" dirty="0">
            <a:latin typeface="Times New Roman" panose="02020603050405020304" pitchFamily="18" charset="0"/>
            <a:cs typeface="Times New Roman" panose="02020603050405020304" pitchFamily="18" charset="0"/>
          </a:endParaRPr>
        </a:p>
      </dgm:t>
    </dgm:pt>
    <dgm:pt modelId="{D0F78BB1-25C6-4DC0-B719-A7DD119B9F86}" type="parTrans" cxnId="{CE183468-5E30-497B-BE9F-E4DD6A43F31B}">
      <dgm:prSet/>
      <dgm:spPr/>
      <dgm:t>
        <a:bodyPr/>
        <a:lstStyle/>
        <a:p>
          <a:endParaRPr lang="en-IN"/>
        </a:p>
      </dgm:t>
    </dgm:pt>
    <dgm:pt modelId="{CCB5B695-569A-45B2-B8BC-A6C0DD7C0D81}" type="sibTrans" cxnId="{CE183468-5E30-497B-BE9F-E4DD6A43F31B}">
      <dgm:prSet/>
      <dgm:spPr/>
      <dgm:t>
        <a:bodyPr/>
        <a:lstStyle/>
        <a:p>
          <a:endParaRPr lang="en-IN"/>
        </a:p>
      </dgm:t>
    </dgm:pt>
    <dgm:pt modelId="{6545408D-3853-4C4C-9615-DD79C78F2681}">
      <dgm:prSet custT="1"/>
      <dgm:spPr/>
      <dgm:t>
        <a:bodyPr/>
        <a:lstStyle/>
        <a:p>
          <a:pPr algn="l" rtl="0"/>
          <a:r>
            <a:rPr lang="en-US" sz="1600" dirty="0" smtClean="0">
              <a:latin typeface="Times New Roman" panose="02020603050405020304" pitchFamily="18" charset="0"/>
              <a:cs typeface="Times New Roman" panose="02020603050405020304" pitchFamily="18" charset="0"/>
            </a:rPr>
            <a:t>The average cost for maintaining the domain website is about $50 (USD) per month. </a:t>
          </a:r>
          <a:endParaRPr lang="en-IN" sz="1600" dirty="0">
            <a:latin typeface="Times New Roman" panose="02020603050405020304" pitchFamily="18" charset="0"/>
            <a:cs typeface="Times New Roman" panose="02020603050405020304" pitchFamily="18" charset="0"/>
          </a:endParaRPr>
        </a:p>
      </dgm:t>
    </dgm:pt>
    <dgm:pt modelId="{4D8D1B37-B97A-4FBE-A506-32528F9C231A}" type="parTrans" cxnId="{5AD71129-D918-493A-B38F-8E996684A8A7}">
      <dgm:prSet/>
      <dgm:spPr/>
      <dgm:t>
        <a:bodyPr/>
        <a:lstStyle/>
        <a:p>
          <a:endParaRPr lang="en-IN"/>
        </a:p>
      </dgm:t>
    </dgm:pt>
    <dgm:pt modelId="{FBC55A16-6B58-4DE1-AF5D-AB2C545B9F83}" type="sibTrans" cxnId="{5AD71129-D918-493A-B38F-8E996684A8A7}">
      <dgm:prSet/>
      <dgm:spPr/>
      <dgm:t>
        <a:bodyPr/>
        <a:lstStyle/>
        <a:p>
          <a:endParaRPr lang="en-IN"/>
        </a:p>
      </dgm:t>
    </dgm:pt>
    <dgm:pt modelId="{C89CB85C-BE6B-4D8D-959E-87ECB7E9A0FC}">
      <dgm:prSet custT="1"/>
      <dgm:spPr/>
      <dgm:t>
        <a:bodyPr/>
        <a:lstStyle/>
        <a:p>
          <a:pPr rtl="0"/>
          <a:r>
            <a:rPr lang="en-US" sz="1800" dirty="0" smtClean="0">
              <a:latin typeface="Times New Roman" panose="02020603050405020304" pitchFamily="18" charset="0"/>
              <a:cs typeface="Times New Roman" panose="02020603050405020304" pitchFamily="18" charset="0"/>
            </a:rPr>
            <a:t>The one time cost for uploading the app is $25(USD)</a:t>
          </a:r>
          <a:endParaRPr lang="en-IN" sz="1800" dirty="0">
            <a:latin typeface="Times New Roman" panose="02020603050405020304" pitchFamily="18" charset="0"/>
            <a:cs typeface="Times New Roman" panose="02020603050405020304" pitchFamily="18" charset="0"/>
          </a:endParaRPr>
        </a:p>
      </dgm:t>
    </dgm:pt>
    <dgm:pt modelId="{FA41C081-E14E-460A-94F3-26E1CB820089}" type="parTrans" cxnId="{EF4E2A15-6752-4AA3-AD89-7F3FC53BD25D}">
      <dgm:prSet/>
      <dgm:spPr/>
      <dgm:t>
        <a:bodyPr/>
        <a:lstStyle/>
        <a:p>
          <a:endParaRPr lang="en-IN"/>
        </a:p>
      </dgm:t>
    </dgm:pt>
    <dgm:pt modelId="{AE39ABAD-B0CF-4E0F-BC62-8BE4CF2EF149}" type="sibTrans" cxnId="{EF4E2A15-6752-4AA3-AD89-7F3FC53BD25D}">
      <dgm:prSet/>
      <dgm:spPr/>
      <dgm:t>
        <a:bodyPr/>
        <a:lstStyle/>
        <a:p>
          <a:endParaRPr lang="en-IN"/>
        </a:p>
      </dgm:t>
    </dgm:pt>
    <dgm:pt modelId="{AA7B8332-68D6-4B4D-BB28-6F724DA53E85}">
      <dgm:prSet custT="1"/>
      <dgm:spPr/>
      <dgm:t>
        <a:bodyPr/>
        <a:lstStyle/>
        <a:p>
          <a:pPr rtl="0"/>
          <a:r>
            <a:rPr lang="en-US" sz="1600" dirty="0" smtClean="0">
              <a:latin typeface="Times New Roman" panose="02020603050405020304" pitchFamily="18" charset="0"/>
              <a:cs typeface="Times New Roman" panose="02020603050405020304" pitchFamily="18" charset="0"/>
            </a:rPr>
            <a:t>The marketing cost inclusive of beta testing, app market research, ASO tool, app marketing agency, app PR outreach, influencer marketing, average cost per install and cost per action sums up to a minimum of $6000-$7000(USD) per month.</a:t>
          </a:r>
          <a:endParaRPr lang="en-IN" sz="1600" dirty="0">
            <a:latin typeface="Times New Roman" panose="02020603050405020304" pitchFamily="18" charset="0"/>
            <a:cs typeface="Times New Roman" panose="02020603050405020304" pitchFamily="18" charset="0"/>
          </a:endParaRPr>
        </a:p>
      </dgm:t>
    </dgm:pt>
    <dgm:pt modelId="{503EDC97-0F02-434B-8C83-F31629EF9B41}" type="parTrans" cxnId="{D59A982F-FE18-4EAF-8CDD-C782CEFB8FF7}">
      <dgm:prSet/>
      <dgm:spPr/>
      <dgm:t>
        <a:bodyPr/>
        <a:lstStyle/>
        <a:p>
          <a:endParaRPr lang="en-IN"/>
        </a:p>
      </dgm:t>
    </dgm:pt>
    <dgm:pt modelId="{C8032785-97C9-45EF-BE7B-9BDCE5492C13}" type="sibTrans" cxnId="{D59A982F-FE18-4EAF-8CDD-C782CEFB8FF7}">
      <dgm:prSet/>
      <dgm:spPr/>
      <dgm:t>
        <a:bodyPr/>
        <a:lstStyle/>
        <a:p>
          <a:endParaRPr lang="en-IN"/>
        </a:p>
      </dgm:t>
    </dgm:pt>
    <dgm:pt modelId="{A553C221-54A4-4156-B05E-389EDCE9948E}" type="pres">
      <dgm:prSet presAssocID="{612190C6-8EFC-45E8-B56E-3DF5857B363A}" presName="compositeShape" presStyleCnt="0">
        <dgm:presLayoutVars>
          <dgm:dir/>
          <dgm:resizeHandles/>
        </dgm:presLayoutVars>
      </dgm:prSet>
      <dgm:spPr/>
    </dgm:pt>
    <dgm:pt modelId="{040443E2-18A4-497C-B315-43DEC5617625}" type="pres">
      <dgm:prSet presAssocID="{612190C6-8EFC-45E8-B56E-3DF5857B363A}" presName="pyramid" presStyleLbl="node1" presStyleIdx="0" presStyleCnt="1" custLinFactNeighborX="-16654" custLinFactNeighborY="-1375"/>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tx1"/>
          </a:solidFill>
        </a:ln>
      </dgm:spPr>
    </dgm:pt>
    <dgm:pt modelId="{8A5F50F2-712D-4DAC-8BAF-00C3C9FE2B7C}" type="pres">
      <dgm:prSet presAssocID="{612190C6-8EFC-45E8-B56E-3DF5857B363A}" presName="theList" presStyleCnt="0"/>
      <dgm:spPr/>
    </dgm:pt>
    <dgm:pt modelId="{880F466A-4BEA-401D-BA09-BC2B812EE9D8}" type="pres">
      <dgm:prSet presAssocID="{2DE20010-74B9-4762-9182-C602337E1C9D}" presName="aNode" presStyleLbl="fgAcc1" presStyleIdx="0" presStyleCnt="4" custScaleX="159021" custScaleY="128392" custLinFactNeighborY="-17529">
        <dgm:presLayoutVars>
          <dgm:bulletEnabled val="1"/>
        </dgm:presLayoutVars>
      </dgm:prSet>
      <dgm:spPr/>
    </dgm:pt>
    <dgm:pt modelId="{A60D8CF0-C2B1-44A7-AA1B-5A4BB635ED85}" type="pres">
      <dgm:prSet presAssocID="{2DE20010-74B9-4762-9182-C602337E1C9D}" presName="aSpace" presStyleCnt="0"/>
      <dgm:spPr/>
    </dgm:pt>
    <dgm:pt modelId="{1EAE056C-31D0-40F1-9802-0F75CA3459EF}" type="pres">
      <dgm:prSet presAssocID="{6545408D-3853-4C4C-9615-DD79C78F2681}" presName="aNode" presStyleLbl="fgAcc1" presStyleIdx="1" presStyleCnt="4" custScaleX="161736" custScaleY="128725" custLinFactNeighborX="940" custLinFactNeighborY="84548">
        <dgm:presLayoutVars>
          <dgm:bulletEnabled val="1"/>
        </dgm:presLayoutVars>
      </dgm:prSet>
      <dgm:spPr/>
    </dgm:pt>
    <dgm:pt modelId="{5573560E-992E-415F-A164-34B3AEC3E40F}" type="pres">
      <dgm:prSet presAssocID="{6545408D-3853-4C4C-9615-DD79C78F2681}" presName="aSpace" presStyleCnt="0"/>
      <dgm:spPr/>
    </dgm:pt>
    <dgm:pt modelId="{A018D4AB-C8A1-41AA-9110-161018A251E6}" type="pres">
      <dgm:prSet presAssocID="{C89CB85C-BE6B-4D8D-959E-87ECB7E9A0FC}" presName="aNode" presStyleLbl="fgAcc1" presStyleIdx="2" presStyleCnt="4" custScaleX="162020" custScaleY="127391" custLinFactY="10508" custLinFactNeighborX="470" custLinFactNeighborY="100000">
        <dgm:presLayoutVars>
          <dgm:bulletEnabled val="1"/>
        </dgm:presLayoutVars>
      </dgm:prSet>
      <dgm:spPr/>
    </dgm:pt>
    <dgm:pt modelId="{8E380CF6-2C72-40E2-8196-BE06FCEB6D35}" type="pres">
      <dgm:prSet presAssocID="{C89CB85C-BE6B-4D8D-959E-87ECB7E9A0FC}" presName="aSpace" presStyleCnt="0"/>
      <dgm:spPr/>
    </dgm:pt>
    <dgm:pt modelId="{6CAFE7F2-C0DA-449E-942E-2DF6F33D8C69}" type="pres">
      <dgm:prSet presAssocID="{AA7B8332-68D6-4B4D-BB28-6F724DA53E85}" presName="aNode" presStyleLbl="fgAcc1" presStyleIdx="3" presStyleCnt="4" custScaleX="161824" custScaleY="139090" custLinFactY="18414" custLinFactNeighborX="1175" custLinFactNeighborY="100000">
        <dgm:presLayoutVars>
          <dgm:bulletEnabled val="1"/>
        </dgm:presLayoutVars>
      </dgm:prSet>
      <dgm:spPr/>
    </dgm:pt>
    <dgm:pt modelId="{C8B56D0F-B62A-4971-BCA2-FD2E852D4022}" type="pres">
      <dgm:prSet presAssocID="{AA7B8332-68D6-4B4D-BB28-6F724DA53E85}" presName="aSpace" presStyleCnt="0"/>
      <dgm:spPr/>
    </dgm:pt>
  </dgm:ptLst>
  <dgm:cxnLst>
    <dgm:cxn modelId="{77D24323-58F3-4A34-8E36-2CC8009E5588}" type="presOf" srcId="{2DE20010-74B9-4762-9182-C602337E1C9D}" destId="{880F466A-4BEA-401D-BA09-BC2B812EE9D8}" srcOrd="0" destOrd="0" presId="urn:microsoft.com/office/officeart/2005/8/layout/pyramid2"/>
    <dgm:cxn modelId="{EF4E2A15-6752-4AA3-AD89-7F3FC53BD25D}" srcId="{612190C6-8EFC-45E8-B56E-3DF5857B363A}" destId="{C89CB85C-BE6B-4D8D-959E-87ECB7E9A0FC}" srcOrd="2" destOrd="0" parTransId="{FA41C081-E14E-460A-94F3-26E1CB820089}" sibTransId="{AE39ABAD-B0CF-4E0F-BC62-8BE4CF2EF149}"/>
    <dgm:cxn modelId="{5AD71129-D918-493A-B38F-8E996684A8A7}" srcId="{612190C6-8EFC-45E8-B56E-3DF5857B363A}" destId="{6545408D-3853-4C4C-9615-DD79C78F2681}" srcOrd="1" destOrd="0" parTransId="{4D8D1B37-B97A-4FBE-A506-32528F9C231A}" sibTransId="{FBC55A16-6B58-4DE1-AF5D-AB2C545B9F83}"/>
    <dgm:cxn modelId="{779823DA-53AE-441A-BD60-ABA176A8564B}" type="presOf" srcId="{AA7B8332-68D6-4B4D-BB28-6F724DA53E85}" destId="{6CAFE7F2-C0DA-449E-942E-2DF6F33D8C69}" srcOrd="0" destOrd="0" presId="urn:microsoft.com/office/officeart/2005/8/layout/pyramid2"/>
    <dgm:cxn modelId="{3C42A8E8-C13A-485F-B8E2-E8B77893352C}" type="presOf" srcId="{6545408D-3853-4C4C-9615-DD79C78F2681}" destId="{1EAE056C-31D0-40F1-9802-0F75CA3459EF}" srcOrd="0" destOrd="0" presId="urn:microsoft.com/office/officeart/2005/8/layout/pyramid2"/>
    <dgm:cxn modelId="{6BBE33B3-1207-486C-BA65-805D64B2338C}" type="presOf" srcId="{C89CB85C-BE6B-4D8D-959E-87ECB7E9A0FC}" destId="{A018D4AB-C8A1-41AA-9110-161018A251E6}" srcOrd="0" destOrd="0" presId="urn:microsoft.com/office/officeart/2005/8/layout/pyramid2"/>
    <dgm:cxn modelId="{D59A982F-FE18-4EAF-8CDD-C782CEFB8FF7}" srcId="{612190C6-8EFC-45E8-B56E-3DF5857B363A}" destId="{AA7B8332-68D6-4B4D-BB28-6F724DA53E85}" srcOrd="3" destOrd="0" parTransId="{503EDC97-0F02-434B-8C83-F31629EF9B41}" sibTransId="{C8032785-97C9-45EF-BE7B-9BDCE5492C13}"/>
    <dgm:cxn modelId="{2062CDB0-7C43-49A7-8BCE-2B51B51FFEAC}" type="presOf" srcId="{612190C6-8EFC-45E8-B56E-3DF5857B363A}" destId="{A553C221-54A4-4156-B05E-389EDCE9948E}" srcOrd="0" destOrd="0" presId="urn:microsoft.com/office/officeart/2005/8/layout/pyramid2"/>
    <dgm:cxn modelId="{CE183468-5E30-497B-BE9F-E4DD6A43F31B}" srcId="{612190C6-8EFC-45E8-B56E-3DF5857B363A}" destId="{2DE20010-74B9-4762-9182-C602337E1C9D}" srcOrd="0" destOrd="0" parTransId="{D0F78BB1-25C6-4DC0-B719-A7DD119B9F86}" sibTransId="{CCB5B695-569A-45B2-B8BC-A6C0DD7C0D81}"/>
    <dgm:cxn modelId="{8FDD7CEE-E364-42C4-B1C9-8547DCD1E037}" type="presParOf" srcId="{A553C221-54A4-4156-B05E-389EDCE9948E}" destId="{040443E2-18A4-497C-B315-43DEC5617625}" srcOrd="0" destOrd="0" presId="urn:microsoft.com/office/officeart/2005/8/layout/pyramid2"/>
    <dgm:cxn modelId="{9FC9BBF8-4911-4615-ABA2-F9B43680F976}" type="presParOf" srcId="{A553C221-54A4-4156-B05E-389EDCE9948E}" destId="{8A5F50F2-712D-4DAC-8BAF-00C3C9FE2B7C}" srcOrd="1" destOrd="0" presId="urn:microsoft.com/office/officeart/2005/8/layout/pyramid2"/>
    <dgm:cxn modelId="{9EF8043A-54EB-4E89-8592-BC286E956588}" type="presParOf" srcId="{8A5F50F2-712D-4DAC-8BAF-00C3C9FE2B7C}" destId="{880F466A-4BEA-401D-BA09-BC2B812EE9D8}" srcOrd="0" destOrd="0" presId="urn:microsoft.com/office/officeart/2005/8/layout/pyramid2"/>
    <dgm:cxn modelId="{05C2A6B4-D6DB-4FAA-86FF-86F2097284FA}" type="presParOf" srcId="{8A5F50F2-712D-4DAC-8BAF-00C3C9FE2B7C}" destId="{A60D8CF0-C2B1-44A7-AA1B-5A4BB635ED85}" srcOrd="1" destOrd="0" presId="urn:microsoft.com/office/officeart/2005/8/layout/pyramid2"/>
    <dgm:cxn modelId="{CD22B00A-B34A-4144-B704-6A342E1BA4FF}" type="presParOf" srcId="{8A5F50F2-712D-4DAC-8BAF-00C3C9FE2B7C}" destId="{1EAE056C-31D0-40F1-9802-0F75CA3459EF}" srcOrd="2" destOrd="0" presId="urn:microsoft.com/office/officeart/2005/8/layout/pyramid2"/>
    <dgm:cxn modelId="{387AB362-4B26-432C-B840-7FA0AB002116}" type="presParOf" srcId="{8A5F50F2-712D-4DAC-8BAF-00C3C9FE2B7C}" destId="{5573560E-992E-415F-A164-34B3AEC3E40F}" srcOrd="3" destOrd="0" presId="urn:microsoft.com/office/officeart/2005/8/layout/pyramid2"/>
    <dgm:cxn modelId="{CB27C220-9378-4838-A896-B62354BBD6FD}" type="presParOf" srcId="{8A5F50F2-712D-4DAC-8BAF-00C3C9FE2B7C}" destId="{A018D4AB-C8A1-41AA-9110-161018A251E6}" srcOrd="4" destOrd="0" presId="urn:microsoft.com/office/officeart/2005/8/layout/pyramid2"/>
    <dgm:cxn modelId="{6682237F-DE66-43A9-B0AE-804601CE4500}" type="presParOf" srcId="{8A5F50F2-712D-4DAC-8BAF-00C3C9FE2B7C}" destId="{8E380CF6-2C72-40E2-8196-BE06FCEB6D35}" srcOrd="5" destOrd="0" presId="urn:microsoft.com/office/officeart/2005/8/layout/pyramid2"/>
    <dgm:cxn modelId="{D15C97CD-3C94-4FE2-8757-D2E7533517BE}" type="presParOf" srcId="{8A5F50F2-712D-4DAC-8BAF-00C3C9FE2B7C}" destId="{6CAFE7F2-C0DA-449E-942E-2DF6F33D8C69}" srcOrd="6" destOrd="0" presId="urn:microsoft.com/office/officeart/2005/8/layout/pyramid2"/>
    <dgm:cxn modelId="{CD486372-3D23-42E1-A35A-CC7F02CEF9B5}" type="presParOf" srcId="{8A5F50F2-712D-4DAC-8BAF-00C3C9FE2B7C}" destId="{C8B56D0F-B62A-4971-BCA2-FD2E852D4022}"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3C3B08-05C7-4DD0-8D3F-F1E3EAC63821}"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79943754-3DBD-4DC5-87AE-F6769375A118}">
      <dgm:prSet/>
      <dgm:spPr/>
      <dgm:t>
        <a:bodyPr/>
        <a:lstStyle/>
        <a:p>
          <a:pPr rtl="0"/>
          <a:r>
            <a:rPr lang="en-US" dirty="0" smtClean="0">
              <a:latin typeface="Times New Roman" panose="02020603050405020304" pitchFamily="18" charset="0"/>
              <a:cs typeface="Times New Roman" panose="02020603050405020304" pitchFamily="18" charset="0"/>
            </a:rPr>
            <a:t>Metrics being tracked:</a:t>
          </a:r>
          <a:endParaRPr lang="en-IN" dirty="0">
            <a:latin typeface="Times New Roman" panose="02020603050405020304" pitchFamily="18" charset="0"/>
            <a:cs typeface="Times New Roman" panose="02020603050405020304" pitchFamily="18" charset="0"/>
          </a:endParaRPr>
        </a:p>
      </dgm:t>
    </dgm:pt>
    <dgm:pt modelId="{A9E40A14-8D55-4579-9133-BE34EEFEAF5A}" type="parTrans" cxnId="{019E25C9-9544-409F-A3C3-A91A3B3B1A66}">
      <dgm:prSet/>
      <dgm:spPr/>
      <dgm:t>
        <a:bodyPr/>
        <a:lstStyle/>
        <a:p>
          <a:endParaRPr lang="en-IN"/>
        </a:p>
      </dgm:t>
    </dgm:pt>
    <dgm:pt modelId="{872F74F4-91A8-4840-9544-F3328C012FC0}" type="sibTrans" cxnId="{019E25C9-9544-409F-A3C3-A91A3B3B1A66}">
      <dgm:prSet/>
      <dgm:spPr/>
      <dgm:t>
        <a:bodyPr/>
        <a:lstStyle/>
        <a:p>
          <a:endParaRPr lang="en-IN"/>
        </a:p>
      </dgm:t>
    </dgm:pt>
    <dgm:pt modelId="{B011A739-8658-4D01-9600-E750075CD39E}">
      <dgm:prSet custT="1"/>
      <dgm:spPr/>
      <dgm:t>
        <a:bodyPr/>
        <a:lstStyle/>
        <a:p>
          <a:pPr rtl="0"/>
          <a:r>
            <a:rPr lang="en-US" sz="1600" dirty="0" smtClean="0">
              <a:latin typeface="Times New Roman" panose="02020603050405020304" pitchFamily="18" charset="0"/>
              <a:cs typeface="Times New Roman" panose="02020603050405020304" pitchFamily="18" charset="0"/>
            </a:rPr>
            <a:t>Daily Active users and Monthly active Users</a:t>
          </a:r>
          <a:endParaRPr lang="en-IN" sz="1600" dirty="0">
            <a:latin typeface="Times New Roman" panose="02020603050405020304" pitchFamily="18" charset="0"/>
            <a:cs typeface="Times New Roman" panose="02020603050405020304" pitchFamily="18" charset="0"/>
          </a:endParaRPr>
        </a:p>
      </dgm:t>
    </dgm:pt>
    <dgm:pt modelId="{9AF47C77-498B-4969-9D38-3968916014FA}" type="parTrans" cxnId="{CC4D84B7-FDF5-4EE8-8BA0-0BC23CA945B1}">
      <dgm:prSet/>
      <dgm:spPr/>
      <dgm:t>
        <a:bodyPr/>
        <a:lstStyle/>
        <a:p>
          <a:endParaRPr lang="en-IN"/>
        </a:p>
      </dgm:t>
    </dgm:pt>
    <dgm:pt modelId="{1B3CFAC4-AC3A-4705-84F6-EFBE3767F508}" type="sibTrans" cxnId="{CC4D84B7-FDF5-4EE8-8BA0-0BC23CA945B1}">
      <dgm:prSet/>
      <dgm:spPr/>
      <dgm:t>
        <a:bodyPr/>
        <a:lstStyle/>
        <a:p>
          <a:endParaRPr lang="en-IN"/>
        </a:p>
      </dgm:t>
    </dgm:pt>
    <dgm:pt modelId="{D37F0B28-578A-4D35-8D52-0965431B9811}">
      <dgm:prSet custT="1"/>
      <dgm:spPr/>
      <dgm:t>
        <a:bodyPr/>
        <a:lstStyle/>
        <a:p>
          <a:pPr rtl="0"/>
          <a:r>
            <a:rPr lang="en-US" sz="1600" dirty="0" smtClean="0">
              <a:latin typeface="Times New Roman" panose="02020603050405020304" pitchFamily="18" charset="0"/>
              <a:cs typeface="Times New Roman" panose="02020603050405020304" pitchFamily="18" charset="0"/>
            </a:rPr>
            <a:t>Stickiness Ratio (DAU/MAU *100)</a:t>
          </a:r>
          <a:endParaRPr lang="en-IN" sz="1600" dirty="0">
            <a:latin typeface="Times New Roman" panose="02020603050405020304" pitchFamily="18" charset="0"/>
            <a:cs typeface="Times New Roman" panose="02020603050405020304" pitchFamily="18" charset="0"/>
          </a:endParaRPr>
        </a:p>
      </dgm:t>
    </dgm:pt>
    <dgm:pt modelId="{66AD7020-E8CE-4B99-A051-82C913C318DD}" type="parTrans" cxnId="{B85A1098-D8EC-4FE7-B8A7-220FB1D05D51}">
      <dgm:prSet/>
      <dgm:spPr/>
      <dgm:t>
        <a:bodyPr/>
        <a:lstStyle/>
        <a:p>
          <a:endParaRPr lang="en-IN"/>
        </a:p>
      </dgm:t>
    </dgm:pt>
    <dgm:pt modelId="{83697270-58D0-4F1D-BBC7-2A2E9FF1B4CD}" type="sibTrans" cxnId="{B85A1098-D8EC-4FE7-B8A7-220FB1D05D51}">
      <dgm:prSet/>
      <dgm:spPr/>
      <dgm:t>
        <a:bodyPr/>
        <a:lstStyle/>
        <a:p>
          <a:endParaRPr lang="en-IN"/>
        </a:p>
      </dgm:t>
    </dgm:pt>
    <dgm:pt modelId="{41BD317A-D8A8-4FEC-91E7-A3C97358A1EE}">
      <dgm:prSet custT="1"/>
      <dgm:spPr/>
      <dgm:t>
        <a:bodyPr/>
        <a:lstStyle/>
        <a:p>
          <a:pPr rtl="0"/>
          <a:r>
            <a:rPr lang="en-US" sz="1600" dirty="0" smtClean="0">
              <a:latin typeface="Times New Roman" panose="02020603050405020304" pitchFamily="18" charset="0"/>
              <a:cs typeface="Times New Roman" panose="02020603050405020304" pitchFamily="18" charset="0"/>
            </a:rPr>
            <a:t>Average Session Length</a:t>
          </a:r>
          <a:endParaRPr lang="en-IN" sz="1600" dirty="0">
            <a:latin typeface="Times New Roman" panose="02020603050405020304" pitchFamily="18" charset="0"/>
            <a:cs typeface="Times New Roman" panose="02020603050405020304" pitchFamily="18" charset="0"/>
          </a:endParaRPr>
        </a:p>
      </dgm:t>
    </dgm:pt>
    <dgm:pt modelId="{ECD3925F-1FED-4818-A6DF-A05BEF81BF73}" type="parTrans" cxnId="{DC8BDEC9-4F5C-4FE9-B98C-2F807F61D24F}">
      <dgm:prSet/>
      <dgm:spPr/>
      <dgm:t>
        <a:bodyPr/>
        <a:lstStyle/>
        <a:p>
          <a:endParaRPr lang="en-IN"/>
        </a:p>
      </dgm:t>
    </dgm:pt>
    <dgm:pt modelId="{C3052C8B-998B-4704-A5FF-E7B31918E40D}" type="sibTrans" cxnId="{DC8BDEC9-4F5C-4FE9-B98C-2F807F61D24F}">
      <dgm:prSet/>
      <dgm:spPr/>
      <dgm:t>
        <a:bodyPr/>
        <a:lstStyle/>
        <a:p>
          <a:endParaRPr lang="en-IN"/>
        </a:p>
      </dgm:t>
    </dgm:pt>
    <dgm:pt modelId="{075F15EA-7CA8-4AB4-8171-DAA1E2F2854B}">
      <dgm:prSet custT="1"/>
      <dgm:spPr/>
      <dgm:t>
        <a:bodyPr/>
        <a:lstStyle/>
        <a:p>
          <a:pPr rtl="0"/>
          <a:r>
            <a:rPr lang="en-US" sz="1600" dirty="0" smtClean="0">
              <a:latin typeface="Times New Roman" panose="02020603050405020304" pitchFamily="18" charset="0"/>
              <a:cs typeface="Times New Roman" panose="02020603050405020304" pitchFamily="18" charset="0"/>
            </a:rPr>
            <a:t>Exit Rate (total visitors on screen/total exits from that screen)</a:t>
          </a:r>
          <a:endParaRPr lang="en-IN" sz="1600" dirty="0">
            <a:latin typeface="Times New Roman" panose="02020603050405020304" pitchFamily="18" charset="0"/>
            <a:cs typeface="Times New Roman" panose="02020603050405020304" pitchFamily="18" charset="0"/>
          </a:endParaRPr>
        </a:p>
      </dgm:t>
    </dgm:pt>
    <dgm:pt modelId="{376182B4-F89A-42CA-97AF-69D3CD01B19C}" type="parTrans" cxnId="{B8C42A2E-71DE-4C04-AE01-A2E50202991B}">
      <dgm:prSet/>
      <dgm:spPr/>
      <dgm:t>
        <a:bodyPr/>
        <a:lstStyle/>
        <a:p>
          <a:endParaRPr lang="en-IN"/>
        </a:p>
      </dgm:t>
    </dgm:pt>
    <dgm:pt modelId="{035C2AD0-D15F-4023-91C9-228649193812}" type="sibTrans" cxnId="{B8C42A2E-71DE-4C04-AE01-A2E50202991B}">
      <dgm:prSet/>
      <dgm:spPr/>
      <dgm:t>
        <a:bodyPr/>
        <a:lstStyle/>
        <a:p>
          <a:endParaRPr lang="en-IN"/>
        </a:p>
      </dgm:t>
    </dgm:pt>
    <dgm:pt modelId="{B1627291-8A85-47FC-91A5-A84181B8E1A8}">
      <dgm:prSet custT="1"/>
      <dgm:spPr/>
      <dgm:t>
        <a:bodyPr/>
        <a:lstStyle/>
        <a:p>
          <a:pPr rtl="0"/>
          <a:r>
            <a:rPr lang="en-US" sz="1400" dirty="0" smtClean="0">
              <a:latin typeface="Times New Roman" panose="02020603050405020304" pitchFamily="18" charset="0"/>
              <a:cs typeface="Times New Roman" panose="02020603050405020304" pitchFamily="18" charset="0"/>
            </a:rPr>
            <a:t>Goal Completions (number of users to finish reviewing the quizzes)</a:t>
          </a:r>
          <a:endParaRPr lang="en-IN" sz="1400" dirty="0">
            <a:latin typeface="Times New Roman" panose="02020603050405020304" pitchFamily="18" charset="0"/>
            <a:cs typeface="Times New Roman" panose="02020603050405020304" pitchFamily="18" charset="0"/>
          </a:endParaRPr>
        </a:p>
      </dgm:t>
    </dgm:pt>
    <dgm:pt modelId="{51B1D330-ACDF-4281-9F49-D0D4219269F2}" type="parTrans" cxnId="{AB804F58-F879-443A-BD25-756C873B6DB4}">
      <dgm:prSet/>
      <dgm:spPr/>
      <dgm:t>
        <a:bodyPr/>
        <a:lstStyle/>
        <a:p>
          <a:endParaRPr lang="en-IN"/>
        </a:p>
      </dgm:t>
    </dgm:pt>
    <dgm:pt modelId="{8CB8D9EF-E94A-46F8-9AA8-943EB5AD6EFE}" type="sibTrans" cxnId="{AB804F58-F879-443A-BD25-756C873B6DB4}">
      <dgm:prSet/>
      <dgm:spPr/>
      <dgm:t>
        <a:bodyPr/>
        <a:lstStyle/>
        <a:p>
          <a:endParaRPr lang="en-IN"/>
        </a:p>
      </dgm:t>
    </dgm:pt>
    <dgm:pt modelId="{F85441B7-0FDD-45D4-A0C2-FF6D59B9FA29}">
      <dgm:prSet custT="1"/>
      <dgm:spPr/>
      <dgm:t>
        <a:bodyPr/>
        <a:lstStyle/>
        <a:p>
          <a:pPr rtl="0"/>
          <a:r>
            <a:rPr lang="en-US" sz="1400" dirty="0" smtClean="0">
              <a:latin typeface="Times New Roman" panose="02020603050405020304" pitchFamily="18" charset="0"/>
              <a:cs typeface="Times New Roman" panose="02020603050405020304" pitchFamily="18" charset="0"/>
            </a:rPr>
            <a:t>Time to Goal Completion (time taken by users to complete the quizzes)</a:t>
          </a:r>
          <a:endParaRPr lang="en-IN" sz="1400" dirty="0">
            <a:latin typeface="Times New Roman" panose="02020603050405020304" pitchFamily="18" charset="0"/>
            <a:cs typeface="Times New Roman" panose="02020603050405020304" pitchFamily="18" charset="0"/>
          </a:endParaRPr>
        </a:p>
      </dgm:t>
    </dgm:pt>
    <dgm:pt modelId="{B880409D-1100-4C8E-938B-BFEB2318B10A}" type="parTrans" cxnId="{0585B9E0-6365-48DF-91D4-BF3C3E29F94A}">
      <dgm:prSet/>
      <dgm:spPr/>
      <dgm:t>
        <a:bodyPr/>
        <a:lstStyle/>
        <a:p>
          <a:endParaRPr lang="en-IN"/>
        </a:p>
      </dgm:t>
    </dgm:pt>
    <dgm:pt modelId="{822D0626-5D72-410E-94C3-2474C7D0C754}" type="sibTrans" cxnId="{0585B9E0-6365-48DF-91D4-BF3C3E29F94A}">
      <dgm:prSet/>
      <dgm:spPr/>
      <dgm:t>
        <a:bodyPr/>
        <a:lstStyle/>
        <a:p>
          <a:endParaRPr lang="en-IN"/>
        </a:p>
      </dgm:t>
    </dgm:pt>
    <dgm:pt modelId="{63333CF2-65A6-434A-BF29-944FD2A35491}">
      <dgm:prSet/>
      <dgm:spPr/>
      <dgm:t>
        <a:bodyPr/>
        <a:lstStyle/>
        <a:p>
          <a:pPr rtl="0"/>
          <a:r>
            <a:rPr lang="en-US" dirty="0" smtClean="0">
              <a:latin typeface="Times New Roman" panose="02020603050405020304" pitchFamily="18" charset="0"/>
              <a:cs typeface="Times New Roman" panose="02020603050405020304" pitchFamily="18" charset="0"/>
            </a:rPr>
            <a:t>Financials being tracked: </a:t>
          </a:r>
          <a:endParaRPr lang="en-IN" dirty="0">
            <a:latin typeface="Times New Roman" panose="02020603050405020304" pitchFamily="18" charset="0"/>
            <a:cs typeface="Times New Roman" panose="02020603050405020304" pitchFamily="18" charset="0"/>
          </a:endParaRPr>
        </a:p>
      </dgm:t>
    </dgm:pt>
    <dgm:pt modelId="{EB948F45-0452-454A-9840-7E954712495F}" type="parTrans" cxnId="{326F174D-E908-4A36-A656-8FA0AFC9A982}">
      <dgm:prSet/>
      <dgm:spPr/>
      <dgm:t>
        <a:bodyPr/>
        <a:lstStyle/>
        <a:p>
          <a:endParaRPr lang="en-IN"/>
        </a:p>
      </dgm:t>
    </dgm:pt>
    <dgm:pt modelId="{DAEDC6A8-4637-4C49-8507-53F9441F10EA}" type="sibTrans" cxnId="{326F174D-E908-4A36-A656-8FA0AFC9A982}">
      <dgm:prSet/>
      <dgm:spPr/>
      <dgm:t>
        <a:bodyPr/>
        <a:lstStyle/>
        <a:p>
          <a:endParaRPr lang="en-IN"/>
        </a:p>
      </dgm:t>
    </dgm:pt>
    <dgm:pt modelId="{F6ACE540-1E05-4326-9ED5-8AC4B7C72ED6}">
      <dgm:prSet custT="1"/>
      <dgm:spPr/>
      <dgm:t>
        <a:bodyPr/>
        <a:lstStyle/>
        <a:p>
          <a:pPr rtl="0"/>
          <a:r>
            <a:rPr lang="en-US" sz="1600" dirty="0" smtClean="0">
              <a:latin typeface="Times New Roman" panose="02020603050405020304" pitchFamily="18" charset="0"/>
              <a:cs typeface="Times New Roman" panose="02020603050405020304" pitchFamily="18" charset="0"/>
            </a:rPr>
            <a:t>Daily expenditure in the form of aforesaid conditions (financial aid)</a:t>
          </a:r>
          <a:endParaRPr lang="en-IN" sz="1600" dirty="0">
            <a:latin typeface="Times New Roman" panose="02020603050405020304" pitchFamily="18" charset="0"/>
            <a:cs typeface="Times New Roman" panose="02020603050405020304" pitchFamily="18" charset="0"/>
          </a:endParaRPr>
        </a:p>
      </dgm:t>
    </dgm:pt>
    <dgm:pt modelId="{DFEA690F-A6F5-480E-BE6A-A2FA0119D730}" type="parTrans" cxnId="{3310BD62-CE88-410F-B3D6-E705BE760D07}">
      <dgm:prSet/>
      <dgm:spPr/>
      <dgm:t>
        <a:bodyPr/>
        <a:lstStyle/>
        <a:p>
          <a:endParaRPr lang="en-IN"/>
        </a:p>
      </dgm:t>
    </dgm:pt>
    <dgm:pt modelId="{C9F4C1B8-1291-4536-BB19-F90BA4422985}" type="sibTrans" cxnId="{3310BD62-CE88-410F-B3D6-E705BE760D07}">
      <dgm:prSet/>
      <dgm:spPr/>
      <dgm:t>
        <a:bodyPr/>
        <a:lstStyle/>
        <a:p>
          <a:endParaRPr lang="en-IN"/>
        </a:p>
      </dgm:t>
    </dgm:pt>
    <dgm:pt modelId="{6B71F264-0776-4A30-83DF-4A1F320463C0}">
      <dgm:prSet custT="1"/>
      <dgm:spPr/>
      <dgm:t>
        <a:bodyPr/>
        <a:lstStyle/>
        <a:p>
          <a:pPr rtl="0"/>
          <a:r>
            <a:rPr lang="en-US" sz="1600" dirty="0" smtClean="0">
              <a:latin typeface="Times New Roman" panose="02020603050405020304" pitchFamily="18" charset="0"/>
              <a:cs typeface="Times New Roman" panose="02020603050405020304" pitchFamily="18" charset="0"/>
            </a:rPr>
            <a:t>Total number of installs </a:t>
          </a:r>
          <a:endParaRPr lang="en-IN" sz="1600" dirty="0">
            <a:latin typeface="Times New Roman" panose="02020603050405020304" pitchFamily="18" charset="0"/>
            <a:cs typeface="Times New Roman" panose="02020603050405020304" pitchFamily="18" charset="0"/>
          </a:endParaRPr>
        </a:p>
      </dgm:t>
    </dgm:pt>
    <dgm:pt modelId="{80DEC039-0469-45F8-9896-38B3CFDE364C}" type="parTrans" cxnId="{E7DB8392-C818-4A84-A718-723F17359690}">
      <dgm:prSet/>
      <dgm:spPr/>
      <dgm:t>
        <a:bodyPr/>
        <a:lstStyle/>
        <a:p>
          <a:endParaRPr lang="en-IN"/>
        </a:p>
      </dgm:t>
    </dgm:pt>
    <dgm:pt modelId="{7A184DED-16D2-41ED-BC28-E2A6B05B7DEB}" type="sibTrans" cxnId="{E7DB8392-C818-4A84-A718-723F17359690}">
      <dgm:prSet/>
      <dgm:spPr/>
      <dgm:t>
        <a:bodyPr/>
        <a:lstStyle/>
        <a:p>
          <a:endParaRPr lang="en-IN"/>
        </a:p>
      </dgm:t>
    </dgm:pt>
    <dgm:pt modelId="{109CC5A6-D844-4497-9516-211B90D80C5C}">
      <dgm:prSet custT="1"/>
      <dgm:spPr/>
      <dgm:t>
        <a:bodyPr/>
        <a:lstStyle/>
        <a:p>
          <a:pPr rtl="0"/>
          <a:r>
            <a:rPr lang="en-US" sz="1600" dirty="0" smtClean="0">
              <a:latin typeface="Times New Roman" panose="02020603050405020304" pitchFamily="18" charset="0"/>
              <a:cs typeface="Times New Roman" panose="02020603050405020304" pitchFamily="18" charset="0"/>
            </a:rPr>
            <a:t>App cost payment by users for effective use post expiration of free trials</a:t>
          </a:r>
          <a:endParaRPr lang="en-IN" sz="1600" dirty="0">
            <a:latin typeface="Times New Roman" panose="02020603050405020304" pitchFamily="18" charset="0"/>
            <a:cs typeface="Times New Roman" panose="02020603050405020304" pitchFamily="18" charset="0"/>
          </a:endParaRPr>
        </a:p>
      </dgm:t>
    </dgm:pt>
    <dgm:pt modelId="{929A5F2D-0241-46EF-BDC0-DB17934B0345}" type="parTrans" cxnId="{A7FD6C90-6CDA-4F65-9338-AD0F5CCB3253}">
      <dgm:prSet/>
      <dgm:spPr/>
      <dgm:t>
        <a:bodyPr/>
        <a:lstStyle/>
        <a:p>
          <a:endParaRPr lang="en-IN"/>
        </a:p>
      </dgm:t>
    </dgm:pt>
    <dgm:pt modelId="{3BD8E31E-C279-40FA-B131-DBD34C1BA5F4}" type="sibTrans" cxnId="{A7FD6C90-6CDA-4F65-9338-AD0F5CCB3253}">
      <dgm:prSet/>
      <dgm:spPr/>
      <dgm:t>
        <a:bodyPr/>
        <a:lstStyle/>
        <a:p>
          <a:endParaRPr lang="en-IN"/>
        </a:p>
      </dgm:t>
    </dgm:pt>
    <dgm:pt modelId="{9E3CA386-474B-4EAF-A7DB-5ECA22B6744C}" type="pres">
      <dgm:prSet presAssocID="{E53C3B08-05C7-4DD0-8D3F-F1E3EAC63821}" presName="diagram" presStyleCnt="0">
        <dgm:presLayoutVars>
          <dgm:chPref val="1"/>
          <dgm:dir/>
          <dgm:animOne val="branch"/>
          <dgm:animLvl val="lvl"/>
          <dgm:resizeHandles/>
        </dgm:presLayoutVars>
      </dgm:prSet>
      <dgm:spPr/>
    </dgm:pt>
    <dgm:pt modelId="{C59DF224-2883-4E80-86C2-85ABCAA31FDE}" type="pres">
      <dgm:prSet presAssocID="{79943754-3DBD-4DC5-87AE-F6769375A118}" presName="root" presStyleCnt="0"/>
      <dgm:spPr/>
    </dgm:pt>
    <dgm:pt modelId="{DB7666CB-F0A5-4160-8156-3091192A77DC}" type="pres">
      <dgm:prSet presAssocID="{79943754-3DBD-4DC5-87AE-F6769375A118}" presName="rootComposite" presStyleCnt="0"/>
      <dgm:spPr/>
    </dgm:pt>
    <dgm:pt modelId="{CF5CD7A6-5624-47B4-9ADC-55D2C3298654}" type="pres">
      <dgm:prSet presAssocID="{79943754-3DBD-4DC5-87AE-F6769375A118}" presName="rootText" presStyleLbl="node1" presStyleIdx="0" presStyleCnt="2" custScaleX="169532" custLinFactX="-61551" custLinFactNeighborX="-100000" custLinFactNeighborY="-491"/>
      <dgm:spPr/>
    </dgm:pt>
    <dgm:pt modelId="{A523BBD9-082C-44FA-976E-38EA29507B56}" type="pres">
      <dgm:prSet presAssocID="{79943754-3DBD-4DC5-87AE-F6769375A118}" presName="rootConnector" presStyleLbl="node1" presStyleIdx="0" presStyleCnt="2"/>
      <dgm:spPr/>
    </dgm:pt>
    <dgm:pt modelId="{DBB785EF-DE2F-428D-8F70-B5448D6C1829}" type="pres">
      <dgm:prSet presAssocID="{79943754-3DBD-4DC5-87AE-F6769375A118}" presName="childShape" presStyleCnt="0"/>
      <dgm:spPr/>
    </dgm:pt>
    <dgm:pt modelId="{284D2117-DA3B-4072-992B-2A23C8004BBD}" type="pres">
      <dgm:prSet presAssocID="{9AF47C77-498B-4969-9D38-3968916014FA}" presName="Name13" presStyleLbl="parChTrans1D2" presStyleIdx="0" presStyleCnt="9"/>
      <dgm:spPr/>
    </dgm:pt>
    <dgm:pt modelId="{E2A13B3F-C22F-435A-9A26-9012939A2699}" type="pres">
      <dgm:prSet presAssocID="{B011A739-8658-4D01-9600-E750075CD39E}" presName="childText" presStyleLbl="bgAcc1" presStyleIdx="0" presStyleCnt="9" custScaleX="194297" custLinFactNeighborX="813" custLinFactNeighborY="-18203">
        <dgm:presLayoutVars>
          <dgm:bulletEnabled val="1"/>
        </dgm:presLayoutVars>
      </dgm:prSet>
      <dgm:spPr/>
    </dgm:pt>
    <dgm:pt modelId="{9E083B91-C102-4082-8CFD-ADDC5A3B70B3}" type="pres">
      <dgm:prSet presAssocID="{66AD7020-E8CE-4B99-A051-82C913C318DD}" presName="Name13" presStyleLbl="parChTrans1D2" presStyleIdx="1" presStyleCnt="9"/>
      <dgm:spPr/>
    </dgm:pt>
    <dgm:pt modelId="{5788C128-21F0-42F1-B4F6-34347EBFD151}" type="pres">
      <dgm:prSet presAssocID="{D37F0B28-578A-4D35-8D52-0965431B9811}" presName="childText" presStyleLbl="bgAcc1" presStyleIdx="1" presStyleCnt="9" custScaleX="195655">
        <dgm:presLayoutVars>
          <dgm:bulletEnabled val="1"/>
        </dgm:presLayoutVars>
      </dgm:prSet>
      <dgm:spPr/>
    </dgm:pt>
    <dgm:pt modelId="{22A71F1B-CF83-4A57-AEC8-6D1F73BBD2C7}" type="pres">
      <dgm:prSet presAssocID="{ECD3925F-1FED-4818-A6DF-A05BEF81BF73}" presName="Name13" presStyleLbl="parChTrans1D2" presStyleIdx="2" presStyleCnt="9"/>
      <dgm:spPr/>
    </dgm:pt>
    <dgm:pt modelId="{6203A0C3-D859-4207-BB18-7CD4BB396DCB}" type="pres">
      <dgm:prSet presAssocID="{41BD317A-D8A8-4FEC-91E7-A3C97358A1EE}" presName="childText" presStyleLbl="bgAcc1" presStyleIdx="2" presStyleCnt="9" custScaleX="198906" custLinFactNeighborY="-3901">
        <dgm:presLayoutVars>
          <dgm:bulletEnabled val="1"/>
        </dgm:presLayoutVars>
      </dgm:prSet>
      <dgm:spPr/>
    </dgm:pt>
    <dgm:pt modelId="{DE2B095F-1F8D-45C7-B9FE-419AAA0A888C}" type="pres">
      <dgm:prSet presAssocID="{376182B4-F89A-42CA-97AF-69D3CD01B19C}" presName="Name13" presStyleLbl="parChTrans1D2" presStyleIdx="3" presStyleCnt="9"/>
      <dgm:spPr/>
    </dgm:pt>
    <dgm:pt modelId="{A52AE78D-6010-48FE-A633-D39AC9ED5522}" type="pres">
      <dgm:prSet presAssocID="{075F15EA-7CA8-4AB4-8171-DAA1E2F2854B}" presName="childText" presStyleLbl="bgAcc1" presStyleIdx="3" presStyleCnt="9" custScaleX="197515">
        <dgm:presLayoutVars>
          <dgm:bulletEnabled val="1"/>
        </dgm:presLayoutVars>
      </dgm:prSet>
      <dgm:spPr/>
    </dgm:pt>
    <dgm:pt modelId="{82D393A6-5E6C-4DBE-924A-7334A807C2D5}" type="pres">
      <dgm:prSet presAssocID="{51B1D330-ACDF-4281-9F49-D0D4219269F2}" presName="Name13" presStyleLbl="parChTrans1D2" presStyleIdx="4" presStyleCnt="9"/>
      <dgm:spPr/>
    </dgm:pt>
    <dgm:pt modelId="{712EF80C-5764-4D4A-A974-43F166E9955C}" type="pres">
      <dgm:prSet presAssocID="{B1627291-8A85-47FC-91A5-A84181B8E1A8}" presName="childText" presStyleLbl="bgAcc1" presStyleIdx="4" presStyleCnt="9" custScaleX="200849">
        <dgm:presLayoutVars>
          <dgm:bulletEnabled val="1"/>
        </dgm:presLayoutVars>
      </dgm:prSet>
      <dgm:spPr/>
    </dgm:pt>
    <dgm:pt modelId="{E9D0685F-FE7C-40D6-85E4-AD8ADF96272D}" type="pres">
      <dgm:prSet presAssocID="{B880409D-1100-4C8E-938B-BFEB2318B10A}" presName="Name13" presStyleLbl="parChTrans1D2" presStyleIdx="5" presStyleCnt="9"/>
      <dgm:spPr/>
    </dgm:pt>
    <dgm:pt modelId="{BF75E2B7-66C1-489D-A900-C3C66AE0BDBD}" type="pres">
      <dgm:prSet presAssocID="{F85441B7-0FDD-45D4-A0C2-FF6D59B9FA29}" presName="childText" presStyleLbl="bgAcc1" presStyleIdx="5" presStyleCnt="9" custScaleX="205723">
        <dgm:presLayoutVars>
          <dgm:bulletEnabled val="1"/>
        </dgm:presLayoutVars>
      </dgm:prSet>
      <dgm:spPr/>
    </dgm:pt>
    <dgm:pt modelId="{F4049D79-23DE-4609-A022-39AF949D25EF}" type="pres">
      <dgm:prSet presAssocID="{63333CF2-65A6-434A-BF29-944FD2A35491}" presName="root" presStyleCnt="0"/>
      <dgm:spPr/>
    </dgm:pt>
    <dgm:pt modelId="{C847E1F8-29BB-4DF2-A19C-8B69671AF18A}" type="pres">
      <dgm:prSet presAssocID="{63333CF2-65A6-434A-BF29-944FD2A35491}" presName="rootComposite" presStyleCnt="0"/>
      <dgm:spPr/>
    </dgm:pt>
    <dgm:pt modelId="{8621461A-38F7-4DAE-BB26-E87C9357F00A}" type="pres">
      <dgm:prSet presAssocID="{63333CF2-65A6-434A-BF29-944FD2A35491}" presName="rootText" presStyleLbl="node1" presStyleIdx="1" presStyleCnt="2" custScaleX="182505" custLinFactNeighborX="96215" custLinFactNeighborY="-491"/>
      <dgm:spPr/>
    </dgm:pt>
    <dgm:pt modelId="{8C650839-AA9E-41DE-9E7B-EA597FE2AAB7}" type="pres">
      <dgm:prSet presAssocID="{63333CF2-65A6-434A-BF29-944FD2A35491}" presName="rootConnector" presStyleLbl="node1" presStyleIdx="1" presStyleCnt="2"/>
      <dgm:spPr/>
    </dgm:pt>
    <dgm:pt modelId="{72EFCE1F-500F-4C0C-B435-533E936C5B86}" type="pres">
      <dgm:prSet presAssocID="{63333CF2-65A6-434A-BF29-944FD2A35491}" presName="childShape" presStyleCnt="0"/>
      <dgm:spPr/>
    </dgm:pt>
    <dgm:pt modelId="{41328BC0-FA6B-46E6-8E73-C95F0BE32B72}" type="pres">
      <dgm:prSet presAssocID="{DFEA690F-A6F5-480E-BE6A-A2FA0119D730}" presName="Name13" presStyleLbl="parChTrans1D2" presStyleIdx="6" presStyleCnt="9"/>
      <dgm:spPr/>
    </dgm:pt>
    <dgm:pt modelId="{6A0D6CC4-9B4E-4417-879C-A89A3E5B9A99}" type="pres">
      <dgm:prSet presAssocID="{F6ACE540-1E05-4326-9ED5-8AC4B7C72ED6}" presName="childText" presStyleLbl="bgAcc1" presStyleIdx="6" presStyleCnt="9" custScaleX="228062" custLinFactX="100000" custLinFactNeighborX="154352" custLinFactNeighborY="960">
        <dgm:presLayoutVars>
          <dgm:bulletEnabled val="1"/>
        </dgm:presLayoutVars>
      </dgm:prSet>
      <dgm:spPr/>
    </dgm:pt>
    <dgm:pt modelId="{0A2A93FA-0ACE-41CB-8FD2-0510B155243C}" type="pres">
      <dgm:prSet presAssocID="{80DEC039-0469-45F8-9896-38B3CFDE364C}" presName="Name13" presStyleLbl="parChTrans1D2" presStyleIdx="7" presStyleCnt="9"/>
      <dgm:spPr/>
    </dgm:pt>
    <dgm:pt modelId="{EE875181-1D34-4E6C-8BFD-7831F3AC48F3}" type="pres">
      <dgm:prSet presAssocID="{6B71F264-0776-4A30-83DF-4A1F320463C0}" presName="childText" presStyleLbl="bgAcc1" presStyleIdx="7" presStyleCnt="9" custScaleX="213485" custLinFactX="100000" custLinFactNeighborX="155977" custLinFactNeighborY="2600">
        <dgm:presLayoutVars>
          <dgm:bulletEnabled val="1"/>
        </dgm:presLayoutVars>
      </dgm:prSet>
      <dgm:spPr/>
    </dgm:pt>
    <dgm:pt modelId="{FE3BCA94-6A88-432F-9CC3-EFEA3541B24C}" type="pres">
      <dgm:prSet presAssocID="{929A5F2D-0241-46EF-BDC0-DB17934B0345}" presName="Name13" presStyleLbl="parChTrans1D2" presStyleIdx="8" presStyleCnt="9"/>
      <dgm:spPr/>
    </dgm:pt>
    <dgm:pt modelId="{147378EF-EC28-4ED8-8A33-8AC4BFB984D9}" type="pres">
      <dgm:prSet presAssocID="{109CC5A6-D844-4497-9516-211B90D80C5C}" presName="childText" presStyleLbl="bgAcc1" presStyleIdx="8" presStyleCnt="9" custScaleX="213484" custScaleY="126770" custLinFactX="100000" custLinFactNeighborX="155165" custLinFactNeighborY="13002">
        <dgm:presLayoutVars>
          <dgm:bulletEnabled val="1"/>
        </dgm:presLayoutVars>
      </dgm:prSet>
      <dgm:spPr/>
    </dgm:pt>
  </dgm:ptLst>
  <dgm:cxnLst>
    <dgm:cxn modelId="{DC8BDEC9-4F5C-4FE9-B98C-2F807F61D24F}" srcId="{79943754-3DBD-4DC5-87AE-F6769375A118}" destId="{41BD317A-D8A8-4FEC-91E7-A3C97358A1EE}" srcOrd="2" destOrd="0" parTransId="{ECD3925F-1FED-4818-A6DF-A05BEF81BF73}" sibTransId="{C3052C8B-998B-4704-A5FF-E7B31918E40D}"/>
    <dgm:cxn modelId="{B85A1098-D8EC-4FE7-B8A7-220FB1D05D51}" srcId="{79943754-3DBD-4DC5-87AE-F6769375A118}" destId="{D37F0B28-578A-4D35-8D52-0965431B9811}" srcOrd="1" destOrd="0" parTransId="{66AD7020-E8CE-4B99-A051-82C913C318DD}" sibTransId="{83697270-58D0-4F1D-BBC7-2A2E9FF1B4CD}"/>
    <dgm:cxn modelId="{F7141682-EF2F-4781-B3AE-79A393EDF743}" type="presOf" srcId="{B011A739-8658-4D01-9600-E750075CD39E}" destId="{E2A13B3F-C22F-435A-9A26-9012939A2699}" srcOrd="0" destOrd="0" presId="urn:microsoft.com/office/officeart/2005/8/layout/hierarchy3"/>
    <dgm:cxn modelId="{BD997510-36F1-480C-81D9-3781495B469D}" type="presOf" srcId="{E53C3B08-05C7-4DD0-8D3F-F1E3EAC63821}" destId="{9E3CA386-474B-4EAF-A7DB-5ECA22B6744C}" srcOrd="0" destOrd="0" presId="urn:microsoft.com/office/officeart/2005/8/layout/hierarchy3"/>
    <dgm:cxn modelId="{067B916B-527B-49A8-B209-339C7CBEAF43}" type="presOf" srcId="{41BD317A-D8A8-4FEC-91E7-A3C97358A1EE}" destId="{6203A0C3-D859-4207-BB18-7CD4BB396DCB}" srcOrd="0" destOrd="0" presId="urn:microsoft.com/office/officeart/2005/8/layout/hierarchy3"/>
    <dgm:cxn modelId="{3BA49765-3152-4734-922A-91DF4A4899F8}" type="presOf" srcId="{80DEC039-0469-45F8-9896-38B3CFDE364C}" destId="{0A2A93FA-0ACE-41CB-8FD2-0510B155243C}" srcOrd="0" destOrd="0" presId="urn:microsoft.com/office/officeart/2005/8/layout/hierarchy3"/>
    <dgm:cxn modelId="{DB4F9304-E119-47D8-82FC-AA97952BEBFA}" type="presOf" srcId="{51B1D330-ACDF-4281-9F49-D0D4219269F2}" destId="{82D393A6-5E6C-4DBE-924A-7334A807C2D5}" srcOrd="0" destOrd="0" presId="urn:microsoft.com/office/officeart/2005/8/layout/hierarchy3"/>
    <dgm:cxn modelId="{1D5AD84F-43E2-4DC0-AD43-91EA58931780}" type="presOf" srcId="{B880409D-1100-4C8E-938B-BFEB2318B10A}" destId="{E9D0685F-FE7C-40D6-85E4-AD8ADF96272D}" srcOrd="0" destOrd="0" presId="urn:microsoft.com/office/officeart/2005/8/layout/hierarchy3"/>
    <dgm:cxn modelId="{E7DB8392-C818-4A84-A718-723F17359690}" srcId="{63333CF2-65A6-434A-BF29-944FD2A35491}" destId="{6B71F264-0776-4A30-83DF-4A1F320463C0}" srcOrd="1" destOrd="0" parTransId="{80DEC039-0469-45F8-9896-38B3CFDE364C}" sibTransId="{7A184DED-16D2-41ED-BC28-E2A6B05B7DEB}"/>
    <dgm:cxn modelId="{B3A72928-8B50-41D3-ADE1-16B035634A1F}" type="presOf" srcId="{F85441B7-0FDD-45D4-A0C2-FF6D59B9FA29}" destId="{BF75E2B7-66C1-489D-A900-C3C66AE0BDBD}" srcOrd="0" destOrd="0" presId="urn:microsoft.com/office/officeart/2005/8/layout/hierarchy3"/>
    <dgm:cxn modelId="{08C64545-6EA8-4FB5-8925-9B611D21304E}" type="presOf" srcId="{79943754-3DBD-4DC5-87AE-F6769375A118}" destId="{CF5CD7A6-5624-47B4-9ADC-55D2C3298654}" srcOrd="0" destOrd="0" presId="urn:microsoft.com/office/officeart/2005/8/layout/hierarchy3"/>
    <dgm:cxn modelId="{27E4EF40-6168-4292-BE41-E5E2E7D53CEF}" type="presOf" srcId="{F6ACE540-1E05-4326-9ED5-8AC4B7C72ED6}" destId="{6A0D6CC4-9B4E-4417-879C-A89A3E5B9A99}" srcOrd="0" destOrd="0" presId="urn:microsoft.com/office/officeart/2005/8/layout/hierarchy3"/>
    <dgm:cxn modelId="{326F174D-E908-4A36-A656-8FA0AFC9A982}" srcId="{E53C3B08-05C7-4DD0-8D3F-F1E3EAC63821}" destId="{63333CF2-65A6-434A-BF29-944FD2A35491}" srcOrd="1" destOrd="0" parTransId="{EB948F45-0452-454A-9840-7E954712495F}" sibTransId="{DAEDC6A8-4637-4C49-8507-53F9441F10EA}"/>
    <dgm:cxn modelId="{DEDEB7F7-2EE8-4488-9F07-C8FD5FE78735}" type="presOf" srcId="{9AF47C77-498B-4969-9D38-3968916014FA}" destId="{284D2117-DA3B-4072-992B-2A23C8004BBD}" srcOrd="0" destOrd="0" presId="urn:microsoft.com/office/officeart/2005/8/layout/hierarchy3"/>
    <dgm:cxn modelId="{0B37BCF3-8045-4FA4-807B-15AE8377D387}" type="presOf" srcId="{63333CF2-65A6-434A-BF29-944FD2A35491}" destId="{8C650839-AA9E-41DE-9E7B-EA597FE2AAB7}" srcOrd="1" destOrd="0" presId="urn:microsoft.com/office/officeart/2005/8/layout/hierarchy3"/>
    <dgm:cxn modelId="{AB804F58-F879-443A-BD25-756C873B6DB4}" srcId="{79943754-3DBD-4DC5-87AE-F6769375A118}" destId="{B1627291-8A85-47FC-91A5-A84181B8E1A8}" srcOrd="4" destOrd="0" parTransId="{51B1D330-ACDF-4281-9F49-D0D4219269F2}" sibTransId="{8CB8D9EF-E94A-46F8-9AA8-943EB5AD6EFE}"/>
    <dgm:cxn modelId="{A7FD6C90-6CDA-4F65-9338-AD0F5CCB3253}" srcId="{63333CF2-65A6-434A-BF29-944FD2A35491}" destId="{109CC5A6-D844-4497-9516-211B90D80C5C}" srcOrd="2" destOrd="0" parTransId="{929A5F2D-0241-46EF-BDC0-DB17934B0345}" sibTransId="{3BD8E31E-C279-40FA-B131-DBD34C1BA5F4}"/>
    <dgm:cxn modelId="{B2667B25-A043-4A47-8C06-97DAF6F3A66B}" type="presOf" srcId="{929A5F2D-0241-46EF-BDC0-DB17934B0345}" destId="{FE3BCA94-6A88-432F-9CC3-EFEA3541B24C}" srcOrd="0" destOrd="0" presId="urn:microsoft.com/office/officeart/2005/8/layout/hierarchy3"/>
    <dgm:cxn modelId="{0585B9E0-6365-48DF-91D4-BF3C3E29F94A}" srcId="{79943754-3DBD-4DC5-87AE-F6769375A118}" destId="{F85441B7-0FDD-45D4-A0C2-FF6D59B9FA29}" srcOrd="5" destOrd="0" parTransId="{B880409D-1100-4C8E-938B-BFEB2318B10A}" sibTransId="{822D0626-5D72-410E-94C3-2474C7D0C754}"/>
    <dgm:cxn modelId="{8F59800C-B89C-43F4-A0A4-8DE2276A2389}" type="presOf" srcId="{075F15EA-7CA8-4AB4-8171-DAA1E2F2854B}" destId="{A52AE78D-6010-48FE-A633-D39AC9ED5522}" srcOrd="0" destOrd="0" presId="urn:microsoft.com/office/officeart/2005/8/layout/hierarchy3"/>
    <dgm:cxn modelId="{DF247D85-3C8B-4D6B-82C5-883B4320F1BC}" type="presOf" srcId="{63333CF2-65A6-434A-BF29-944FD2A35491}" destId="{8621461A-38F7-4DAE-BB26-E87C9357F00A}" srcOrd="0" destOrd="0" presId="urn:microsoft.com/office/officeart/2005/8/layout/hierarchy3"/>
    <dgm:cxn modelId="{03017ACD-DE27-4D43-A058-5401720670BC}" type="presOf" srcId="{376182B4-F89A-42CA-97AF-69D3CD01B19C}" destId="{DE2B095F-1F8D-45C7-B9FE-419AAA0A888C}" srcOrd="0" destOrd="0" presId="urn:microsoft.com/office/officeart/2005/8/layout/hierarchy3"/>
    <dgm:cxn modelId="{24DD9C0B-5B50-4B9E-8D61-01704EFC7FCC}" type="presOf" srcId="{109CC5A6-D844-4497-9516-211B90D80C5C}" destId="{147378EF-EC28-4ED8-8A33-8AC4BFB984D9}" srcOrd="0" destOrd="0" presId="urn:microsoft.com/office/officeart/2005/8/layout/hierarchy3"/>
    <dgm:cxn modelId="{06DB4F45-F288-454A-94C7-F2B744D6ED6B}" type="presOf" srcId="{ECD3925F-1FED-4818-A6DF-A05BEF81BF73}" destId="{22A71F1B-CF83-4A57-AEC8-6D1F73BBD2C7}" srcOrd="0" destOrd="0" presId="urn:microsoft.com/office/officeart/2005/8/layout/hierarchy3"/>
    <dgm:cxn modelId="{019E25C9-9544-409F-A3C3-A91A3B3B1A66}" srcId="{E53C3B08-05C7-4DD0-8D3F-F1E3EAC63821}" destId="{79943754-3DBD-4DC5-87AE-F6769375A118}" srcOrd="0" destOrd="0" parTransId="{A9E40A14-8D55-4579-9133-BE34EEFEAF5A}" sibTransId="{872F74F4-91A8-4840-9544-F3328C012FC0}"/>
    <dgm:cxn modelId="{2FC445D3-7075-4014-B3C1-83B816A9C20B}" type="presOf" srcId="{D37F0B28-578A-4D35-8D52-0965431B9811}" destId="{5788C128-21F0-42F1-B4F6-34347EBFD151}" srcOrd="0" destOrd="0" presId="urn:microsoft.com/office/officeart/2005/8/layout/hierarchy3"/>
    <dgm:cxn modelId="{DC0E3EDD-A7EB-4C37-973C-D27B883221F2}" type="presOf" srcId="{B1627291-8A85-47FC-91A5-A84181B8E1A8}" destId="{712EF80C-5764-4D4A-A974-43F166E9955C}" srcOrd="0" destOrd="0" presId="urn:microsoft.com/office/officeart/2005/8/layout/hierarchy3"/>
    <dgm:cxn modelId="{CA96C882-F9AC-4EFA-9E16-E91CEC49326B}" type="presOf" srcId="{DFEA690F-A6F5-480E-BE6A-A2FA0119D730}" destId="{41328BC0-FA6B-46E6-8E73-C95F0BE32B72}" srcOrd="0" destOrd="0" presId="urn:microsoft.com/office/officeart/2005/8/layout/hierarchy3"/>
    <dgm:cxn modelId="{35F4969F-CE68-4F31-A0C0-A8F2408F5247}" type="presOf" srcId="{79943754-3DBD-4DC5-87AE-F6769375A118}" destId="{A523BBD9-082C-44FA-976E-38EA29507B56}" srcOrd="1" destOrd="0" presId="urn:microsoft.com/office/officeart/2005/8/layout/hierarchy3"/>
    <dgm:cxn modelId="{20A4C619-2E43-4B08-9AAD-A2B9CE266454}" type="presOf" srcId="{66AD7020-E8CE-4B99-A051-82C913C318DD}" destId="{9E083B91-C102-4082-8CFD-ADDC5A3B70B3}" srcOrd="0" destOrd="0" presId="urn:microsoft.com/office/officeart/2005/8/layout/hierarchy3"/>
    <dgm:cxn modelId="{14B13C6D-5672-4B16-998C-35FA6DC5797D}" type="presOf" srcId="{6B71F264-0776-4A30-83DF-4A1F320463C0}" destId="{EE875181-1D34-4E6C-8BFD-7831F3AC48F3}" srcOrd="0" destOrd="0" presId="urn:microsoft.com/office/officeart/2005/8/layout/hierarchy3"/>
    <dgm:cxn modelId="{CC4D84B7-FDF5-4EE8-8BA0-0BC23CA945B1}" srcId="{79943754-3DBD-4DC5-87AE-F6769375A118}" destId="{B011A739-8658-4D01-9600-E750075CD39E}" srcOrd="0" destOrd="0" parTransId="{9AF47C77-498B-4969-9D38-3968916014FA}" sibTransId="{1B3CFAC4-AC3A-4705-84F6-EFBE3767F508}"/>
    <dgm:cxn modelId="{B8C42A2E-71DE-4C04-AE01-A2E50202991B}" srcId="{79943754-3DBD-4DC5-87AE-F6769375A118}" destId="{075F15EA-7CA8-4AB4-8171-DAA1E2F2854B}" srcOrd="3" destOrd="0" parTransId="{376182B4-F89A-42CA-97AF-69D3CD01B19C}" sibTransId="{035C2AD0-D15F-4023-91C9-228649193812}"/>
    <dgm:cxn modelId="{3310BD62-CE88-410F-B3D6-E705BE760D07}" srcId="{63333CF2-65A6-434A-BF29-944FD2A35491}" destId="{F6ACE540-1E05-4326-9ED5-8AC4B7C72ED6}" srcOrd="0" destOrd="0" parTransId="{DFEA690F-A6F5-480E-BE6A-A2FA0119D730}" sibTransId="{C9F4C1B8-1291-4536-BB19-F90BA4422985}"/>
    <dgm:cxn modelId="{7733A2AB-EDC1-45B0-A2F9-FFDA8D45874A}" type="presParOf" srcId="{9E3CA386-474B-4EAF-A7DB-5ECA22B6744C}" destId="{C59DF224-2883-4E80-86C2-85ABCAA31FDE}" srcOrd="0" destOrd="0" presId="urn:microsoft.com/office/officeart/2005/8/layout/hierarchy3"/>
    <dgm:cxn modelId="{23357DE8-93F6-42CA-9072-BCA74E1E500D}" type="presParOf" srcId="{C59DF224-2883-4E80-86C2-85ABCAA31FDE}" destId="{DB7666CB-F0A5-4160-8156-3091192A77DC}" srcOrd="0" destOrd="0" presId="urn:microsoft.com/office/officeart/2005/8/layout/hierarchy3"/>
    <dgm:cxn modelId="{252CDB68-366B-402E-9F15-7B416CEBB543}" type="presParOf" srcId="{DB7666CB-F0A5-4160-8156-3091192A77DC}" destId="{CF5CD7A6-5624-47B4-9ADC-55D2C3298654}" srcOrd="0" destOrd="0" presId="urn:microsoft.com/office/officeart/2005/8/layout/hierarchy3"/>
    <dgm:cxn modelId="{A0CCD3F8-286C-4216-A7BA-2642EA9F4333}" type="presParOf" srcId="{DB7666CB-F0A5-4160-8156-3091192A77DC}" destId="{A523BBD9-082C-44FA-976E-38EA29507B56}" srcOrd="1" destOrd="0" presId="urn:microsoft.com/office/officeart/2005/8/layout/hierarchy3"/>
    <dgm:cxn modelId="{9E63F97C-3573-4FE7-B49E-FC36DEF62320}" type="presParOf" srcId="{C59DF224-2883-4E80-86C2-85ABCAA31FDE}" destId="{DBB785EF-DE2F-428D-8F70-B5448D6C1829}" srcOrd="1" destOrd="0" presId="urn:microsoft.com/office/officeart/2005/8/layout/hierarchy3"/>
    <dgm:cxn modelId="{7FFEA24A-DB6E-41A4-AFA0-8789AB287E45}" type="presParOf" srcId="{DBB785EF-DE2F-428D-8F70-B5448D6C1829}" destId="{284D2117-DA3B-4072-992B-2A23C8004BBD}" srcOrd="0" destOrd="0" presId="urn:microsoft.com/office/officeart/2005/8/layout/hierarchy3"/>
    <dgm:cxn modelId="{17C0B332-7CC1-4C08-84C2-AB1D46022587}" type="presParOf" srcId="{DBB785EF-DE2F-428D-8F70-B5448D6C1829}" destId="{E2A13B3F-C22F-435A-9A26-9012939A2699}" srcOrd="1" destOrd="0" presId="urn:microsoft.com/office/officeart/2005/8/layout/hierarchy3"/>
    <dgm:cxn modelId="{EC50D90D-E994-4400-AB7A-4B576B2B2730}" type="presParOf" srcId="{DBB785EF-DE2F-428D-8F70-B5448D6C1829}" destId="{9E083B91-C102-4082-8CFD-ADDC5A3B70B3}" srcOrd="2" destOrd="0" presId="urn:microsoft.com/office/officeart/2005/8/layout/hierarchy3"/>
    <dgm:cxn modelId="{9A18231E-02A2-4D31-A602-33CB8CE8E2D2}" type="presParOf" srcId="{DBB785EF-DE2F-428D-8F70-B5448D6C1829}" destId="{5788C128-21F0-42F1-B4F6-34347EBFD151}" srcOrd="3" destOrd="0" presId="urn:microsoft.com/office/officeart/2005/8/layout/hierarchy3"/>
    <dgm:cxn modelId="{1B5CA065-832C-4589-9058-4D5592FEC583}" type="presParOf" srcId="{DBB785EF-DE2F-428D-8F70-B5448D6C1829}" destId="{22A71F1B-CF83-4A57-AEC8-6D1F73BBD2C7}" srcOrd="4" destOrd="0" presId="urn:microsoft.com/office/officeart/2005/8/layout/hierarchy3"/>
    <dgm:cxn modelId="{B8464478-F153-4F76-B8D2-63FD039C9B90}" type="presParOf" srcId="{DBB785EF-DE2F-428D-8F70-B5448D6C1829}" destId="{6203A0C3-D859-4207-BB18-7CD4BB396DCB}" srcOrd="5" destOrd="0" presId="urn:microsoft.com/office/officeart/2005/8/layout/hierarchy3"/>
    <dgm:cxn modelId="{D1D32E81-278C-4C8D-A323-C91954F2C225}" type="presParOf" srcId="{DBB785EF-DE2F-428D-8F70-B5448D6C1829}" destId="{DE2B095F-1F8D-45C7-B9FE-419AAA0A888C}" srcOrd="6" destOrd="0" presId="urn:microsoft.com/office/officeart/2005/8/layout/hierarchy3"/>
    <dgm:cxn modelId="{A2AFD864-B9D3-4807-B0C0-952F292115FF}" type="presParOf" srcId="{DBB785EF-DE2F-428D-8F70-B5448D6C1829}" destId="{A52AE78D-6010-48FE-A633-D39AC9ED5522}" srcOrd="7" destOrd="0" presId="urn:microsoft.com/office/officeart/2005/8/layout/hierarchy3"/>
    <dgm:cxn modelId="{32EBCFA2-E2E1-46C5-926E-9A1560E0A4B6}" type="presParOf" srcId="{DBB785EF-DE2F-428D-8F70-B5448D6C1829}" destId="{82D393A6-5E6C-4DBE-924A-7334A807C2D5}" srcOrd="8" destOrd="0" presId="urn:microsoft.com/office/officeart/2005/8/layout/hierarchy3"/>
    <dgm:cxn modelId="{B5DDB8B6-936F-497C-9F83-7D4A1F725016}" type="presParOf" srcId="{DBB785EF-DE2F-428D-8F70-B5448D6C1829}" destId="{712EF80C-5764-4D4A-A974-43F166E9955C}" srcOrd="9" destOrd="0" presId="urn:microsoft.com/office/officeart/2005/8/layout/hierarchy3"/>
    <dgm:cxn modelId="{171BBA5F-1D3E-4AA3-83D4-D23A47D1CB70}" type="presParOf" srcId="{DBB785EF-DE2F-428D-8F70-B5448D6C1829}" destId="{E9D0685F-FE7C-40D6-85E4-AD8ADF96272D}" srcOrd="10" destOrd="0" presId="urn:microsoft.com/office/officeart/2005/8/layout/hierarchy3"/>
    <dgm:cxn modelId="{9740B440-0857-4275-9C25-6D4BBBBED1B5}" type="presParOf" srcId="{DBB785EF-DE2F-428D-8F70-B5448D6C1829}" destId="{BF75E2B7-66C1-489D-A900-C3C66AE0BDBD}" srcOrd="11" destOrd="0" presId="urn:microsoft.com/office/officeart/2005/8/layout/hierarchy3"/>
    <dgm:cxn modelId="{2F57D78D-6149-4631-B119-2B58BF6217A1}" type="presParOf" srcId="{9E3CA386-474B-4EAF-A7DB-5ECA22B6744C}" destId="{F4049D79-23DE-4609-A022-39AF949D25EF}" srcOrd="1" destOrd="0" presId="urn:microsoft.com/office/officeart/2005/8/layout/hierarchy3"/>
    <dgm:cxn modelId="{427B6374-4FE9-4791-828D-8BAC4F235BA9}" type="presParOf" srcId="{F4049D79-23DE-4609-A022-39AF949D25EF}" destId="{C847E1F8-29BB-4DF2-A19C-8B69671AF18A}" srcOrd="0" destOrd="0" presId="urn:microsoft.com/office/officeart/2005/8/layout/hierarchy3"/>
    <dgm:cxn modelId="{E3DF74EA-17BF-4B61-BC34-E764AA3B7C4D}" type="presParOf" srcId="{C847E1F8-29BB-4DF2-A19C-8B69671AF18A}" destId="{8621461A-38F7-4DAE-BB26-E87C9357F00A}" srcOrd="0" destOrd="0" presId="urn:microsoft.com/office/officeart/2005/8/layout/hierarchy3"/>
    <dgm:cxn modelId="{01F8D487-E612-4B72-8E6C-478047B337D1}" type="presParOf" srcId="{C847E1F8-29BB-4DF2-A19C-8B69671AF18A}" destId="{8C650839-AA9E-41DE-9E7B-EA597FE2AAB7}" srcOrd="1" destOrd="0" presId="urn:microsoft.com/office/officeart/2005/8/layout/hierarchy3"/>
    <dgm:cxn modelId="{F044FAF6-2E7B-4D15-9CDF-9A80C2AD4EB9}" type="presParOf" srcId="{F4049D79-23DE-4609-A022-39AF949D25EF}" destId="{72EFCE1F-500F-4C0C-B435-533E936C5B86}" srcOrd="1" destOrd="0" presId="urn:microsoft.com/office/officeart/2005/8/layout/hierarchy3"/>
    <dgm:cxn modelId="{E1ABA7AF-3B4D-449A-ABFE-45E6CE0024C9}" type="presParOf" srcId="{72EFCE1F-500F-4C0C-B435-533E936C5B86}" destId="{41328BC0-FA6B-46E6-8E73-C95F0BE32B72}" srcOrd="0" destOrd="0" presId="urn:microsoft.com/office/officeart/2005/8/layout/hierarchy3"/>
    <dgm:cxn modelId="{E9D8E8DB-8F55-4724-8341-0552C7D8AE4E}" type="presParOf" srcId="{72EFCE1F-500F-4C0C-B435-533E936C5B86}" destId="{6A0D6CC4-9B4E-4417-879C-A89A3E5B9A99}" srcOrd="1" destOrd="0" presId="urn:microsoft.com/office/officeart/2005/8/layout/hierarchy3"/>
    <dgm:cxn modelId="{2ADBDC34-6984-44E4-A43F-F9167D073B71}" type="presParOf" srcId="{72EFCE1F-500F-4C0C-B435-533E936C5B86}" destId="{0A2A93FA-0ACE-41CB-8FD2-0510B155243C}" srcOrd="2" destOrd="0" presId="urn:microsoft.com/office/officeart/2005/8/layout/hierarchy3"/>
    <dgm:cxn modelId="{77C9D179-A0DB-459C-A949-BE8BE9F8802A}" type="presParOf" srcId="{72EFCE1F-500F-4C0C-B435-533E936C5B86}" destId="{EE875181-1D34-4E6C-8BFD-7831F3AC48F3}" srcOrd="3" destOrd="0" presId="urn:microsoft.com/office/officeart/2005/8/layout/hierarchy3"/>
    <dgm:cxn modelId="{27EA4311-B6D8-462F-98B6-B901C15510A1}" type="presParOf" srcId="{72EFCE1F-500F-4C0C-B435-533E936C5B86}" destId="{FE3BCA94-6A88-432F-9CC3-EFEA3541B24C}" srcOrd="4" destOrd="0" presId="urn:microsoft.com/office/officeart/2005/8/layout/hierarchy3"/>
    <dgm:cxn modelId="{7638DC10-E2B4-49E9-A085-9AD1A4E2F0EF}" type="presParOf" srcId="{72EFCE1F-500F-4C0C-B435-533E936C5B86}" destId="{147378EF-EC28-4ED8-8A33-8AC4BFB984D9}"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AF7EC-7B17-4BA4-A0D0-3C1F19D517B4}">
      <dsp:nvSpPr>
        <dsp:cNvPr id="0" name=""/>
        <dsp:cNvSpPr/>
      </dsp:nvSpPr>
      <dsp:spPr>
        <a:xfrm>
          <a:off x="3108531" y="0"/>
          <a:ext cx="5473582" cy="5477855"/>
        </a:xfrm>
        <a:prstGeom prst="ellips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smtClean="0">
              <a:latin typeface="Times New Roman" panose="02020603050405020304" pitchFamily="18" charset="0"/>
              <a:cs typeface="Times New Roman" panose="02020603050405020304" pitchFamily="18" charset="0"/>
            </a:rPr>
            <a:t> </a:t>
          </a:r>
        </a:p>
        <a:p>
          <a:pPr lvl="0" algn="ctr" defTabSz="889000">
            <a:lnSpc>
              <a:spcPct val="90000"/>
            </a:lnSpc>
            <a:spcBef>
              <a:spcPct val="0"/>
            </a:spcBef>
            <a:spcAft>
              <a:spcPct val="35000"/>
            </a:spcAft>
          </a:pPr>
          <a:endParaRPr lang="en-IN" sz="2000" kern="1200" dirty="0" smtClean="0">
            <a:latin typeface="Times New Roman" panose="02020603050405020304" pitchFamily="18" charset="0"/>
            <a:cs typeface="Times New Roman" panose="02020603050405020304" pitchFamily="18" charset="0"/>
          </a:endParaRPr>
        </a:p>
      </dsp:txBody>
      <dsp:txXfrm>
        <a:off x="4888814" y="273892"/>
        <a:ext cx="1913017" cy="821678"/>
      </dsp:txXfrm>
    </dsp:sp>
    <dsp:sp modelId="{831781C8-3A36-4EEB-A05A-ED7C82E7ECAA}">
      <dsp:nvSpPr>
        <dsp:cNvPr id="0" name=""/>
        <dsp:cNvSpPr/>
      </dsp:nvSpPr>
      <dsp:spPr>
        <a:xfrm>
          <a:off x="3623361" y="1375872"/>
          <a:ext cx="4443923" cy="4095573"/>
        </a:xfrm>
        <a:prstGeom prst="ellips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endParaRPr lang="en-IN" sz="2700" kern="1200" dirty="0"/>
        </a:p>
      </dsp:txBody>
      <dsp:txXfrm>
        <a:off x="4809888" y="1631846"/>
        <a:ext cx="2070868" cy="767919"/>
      </dsp:txXfrm>
    </dsp:sp>
    <dsp:sp modelId="{7226AF10-F8C8-4285-A3FC-A44A27FCF39C}">
      <dsp:nvSpPr>
        <dsp:cNvPr id="0" name=""/>
        <dsp:cNvSpPr/>
      </dsp:nvSpPr>
      <dsp:spPr>
        <a:xfrm>
          <a:off x="4421464" y="2993921"/>
          <a:ext cx="2851004" cy="2483933"/>
        </a:xfrm>
        <a:prstGeom prst="ellips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smtClean="0">
              <a:latin typeface="Times New Roman" panose="02020603050405020304" pitchFamily="18" charset="0"/>
              <a:cs typeface="Times New Roman" panose="02020603050405020304" pitchFamily="18" charset="0"/>
            </a:rPr>
            <a:t>All schools/colleges within Karnataka</a:t>
          </a:r>
          <a:endParaRPr lang="en-IN" sz="2000" b="1" kern="1200" dirty="0">
            <a:latin typeface="Times New Roman" panose="02020603050405020304" pitchFamily="18" charset="0"/>
            <a:cs typeface="Times New Roman" panose="02020603050405020304" pitchFamily="18" charset="0"/>
          </a:endParaRPr>
        </a:p>
      </dsp:txBody>
      <dsp:txXfrm>
        <a:off x="4838984" y="3614904"/>
        <a:ext cx="2015964" cy="12419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E87DC-4D10-4D12-B937-7279F70906F7}">
      <dsp:nvSpPr>
        <dsp:cNvPr id="0" name=""/>
        <dsp:cNvSpPr/>
      </dsp:nvSpPr>
      <dsp:spPr>
        <a:xfrm rot="10800000">
          <a:off x="1029726" y="86972"/>
          <a:ext cx="8917867" cy="1457902"/>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2894" tIns="91440" rIns="170688" bIns="91440" numCol="1" spcCol="1270" anchor="ctr" anchorCtr="0">
          <a:noAutofit/>
        </a:bodyPr>
        <a:lstStyle/>
        <a:p>
          <a:pPr lvl="0" algn="just" defTabSz="1066800" rtl="0">
            <a:lnSpc>
              <a:spcPct val="90000"/>
            </a:lnSpc>
            <a:spcBef>
              <a:spcPct val="0"/>
            </a:spcBef>
            <a:spcAft>
              <a:spcPct val="35000"/>
            </a:spcAft>
          </a:pPr>
          <a:r>
            <a:rPr lang="en-US" sz="2400" b="1" u="sng" kern="1200" dirty="0" smtClean="0">
              <a:latin typeface="Times New Roman" panose="02020603050405020304" pitchFamily="18" charset="0"/>
              <a:cs typeface="Times New Roman" panose="02020603050405020304" pitchFamily="18" charset="0"/>
            </a:rPr>
            <a:t>3D biology+</a:t>
          </a:r>
          <a:r>
            <a:rPr lang="en-US" sz="2400" b="1" u="none" kern="1200" dirty="0" smtClean="0">
              <a:latin typeface="Times New Roman" panose="02020603050405020304" pitchFamily="18" charset="0"/>
              <a:cs typeface="Times New Roman" panose="02020603050405020304" pitchFamily="18" charset="0"/>
            </a:rPr>
            <a:t>: </a:t>
          </a:r>
          <a:r>
            <a:rPr lang="en-US" sz="2400" kern="1200" dirty="0" smtClean="0">
              <a:latin typeface="Times New Roman" panose="02020603050405020304" pitchFamily="18" charset="0"/>
              <a:cs typeface="Times New Roman" panose="02020603050405020304" pitchFamily="18" charset="0"/>
            </a:rPr>
            <a:t>We stand better than this application with respect to model clarity and the user interface of the application. </a:t>
          </a:r>
          <a:endParaRPr lang="en-IN" sz="2400" kern="1200" dirty="0">
            <a:latin typeface="Times New Roman" panose="02020603050405020304" pitchFamily="18" charset="0"/>
            <a:cs typeface="Times New Roman" panose="02020603050405020304" pitchFamily="18" charset="0"/>
          </a:endParaRPr>
        </a:p>
      </dsp:txBody>
      <dsp:txXfrm rot="10800000">
        <a:off x="1394201" y="86972"/>
        <a:ext cx="8553392" cy="1457902"/>
      </dsp:txXfrm>
    </dsp:sp>
    <dsp:sp modelId="{0C0C075A-28F9-4D5D-BE72-B8E47C26FEF4}">
      <dsp:nvSpPr>
        <dsp:cNvPr id="0" name=""/>
        <dsp:cNvSpPr/>
      </dsp:nvSpPr>
      <dsp:spPr>
        <a:xfrm>
          <a:off x="343245" y="0"/>
          <a:ext cx="1457902" cy="14579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DEB911-0C00-46E3-98C3-57B99E67B0DA}">
      <dsp:nvSpPr>
        <dsp:cNvPr id="0" name=""/>
        <dsp:cNvSpPr/>
      </dsp:nvSpPr>
      <dsp:spPr>
        <a:xfrm rot="10800000">
          <a:off x="796305" y="1894607"/>
          <a:ext cx="9094185" cy="1457902"/>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2894" tIns="87630" rIns="163576" bIns="87630" numCol="1" spcCol="1270" anchor="ctr" anchorCtr="0">
          <a:noAutofit/>
        </a:bodyPr>
        <a:lstStyle/>
        <a:p>
          <a:pPr lvl="0" algn="just" defTabSz="1022350" rtl="0">
            <a:lnSpc>
              <a:spcPct val="90000"/>
            </a:lnSpc>
            <a:spcBef>
              <a:spcPct val="0"/>
            </a:spcBef>
            <a:spcAft>
              <a:spcPct val="35000"/>
            </a:spcAft>
          </a:pPr>
          <a:r>
            <a:rPr lang="en-US" sz="2300" b="1" u="sng" kern="1200" dirty="0" smtClean="0">
              <a:latin typeface="Times New Roman" panose="02020603050405020304" pitchFamily="18" charset="0"/>
              <a:cs typeface="Times New Roman" panose="02020603050405020304" pitchFamily="18" charset="0"/>
            </a:rPr>
            <a:t>AR anatomy 4D+</a:t>
          </a:r>
          <a:r>
            <a:rPr lang="en-US" sz="2300" b="1" u="none" kern="1200" dirty="0" smtClean="0">
              <a:latin typeface="Times New Roman" panose="02020603050405020304" pitchFamily="18" charset="0"/>
              <a:cs typeface="Times New Roman" panose="02020603050405020304" pitchFamily="18" charset="0"/>
            </a:rPr>
            <a:t>: </a:t>
          </a:r>
          <a:r>
            <a:rPr lang="en-US" sz="2300" kern="1200" dirty="0" smtClean="0">
              <a:latin typeface="Times New Roman" panose="02020603050405020304" pitchFamily="18" charset="0"/>
              <a:cs typeface="Times New Roman" panose="02020603050405020304" pitchFamily="18" charset="0"/>
            </a:rPr>
            <a:t>According to the reviews and usage of the application the application crashes at times and the service provided by them during any issues is null which would be better at ORGment It.</a:t>
          </a:r>
          <a:endParaRPr lang="en-IN" sz="2300" kern="1200" dirty="0">
            <a:latin typeface="Times New Roman" panose="02020603050405020304" pitchFamily="18" charset="0"/>
            <a:cs typeface="Times New Roman" panose="02020603050405020304" pitchFamily="18" charset="0"/>
          </a:endParaRPr>
        </a:p>
      </dsp:txBody>
      <dsp:txXfrm rot="10800000">
        <a:off x="1160780" y="1894607"/>
        <a:ext cx="8729710" cy="1457902"/>
      </dsp:txXfrm>
    </dsp:sp>
    <dsp:sp modelId="{12D5DEB9-356D-47CC-A0BB-69C34A601CBD}">
      <dsp:nvSpPr>
        <dsp:cNvPr id="0" name=""/>
        <dsp:cNvSpPr/>
      </dsp:nvSpPr>
      <dsp:spPr>
        <a:xfrm>
          <a:off x="257783" y="1860419"/>
          <a:ext cx="1457902" cy="145790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72D9C8-9161-402F-AE86-80F7194B49F5}">
      <dsp:nvSpPr>
        <dsp:cNvPr id="0" name=""/>
        <dsp:cNvSpPr/>
      </dsp:nvSpPr>
      <dsp:spPr>
        <a:xfrm rot="10800000">
          <a:off x="1132240" y="3727887"/>
          <a:ext cx="8712838" cy="1457902"/>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2894" tIns="87630" rIns="163576" bIns="87630" numCol="1" spcCol="1270" anchor="ctr" anchorCtr="0">
          <a:noAutofit/>
        </a:bodyPr>
        <a:lstStyle/>
        <a:p>
          <a:pPr lvl="0" algn="just" defTabSz="1022350" rtl="0">
            <a:lnSpc>
              <a:spcPct val="90000"/>
            </a:lnSpc>
            <a:spcBef>
              <a:spcPct val="0"/>
            </a:spcBef>
            <a:spcAft>
              <a:spcPct val="35000"/>
            </a:spcAft>
          </a:pPr>
          <a:r>
            <a:rPr lang="en-US" sz="2300" b="1" u="sng" kern="1200" dirty="0" smtClean="0">
              <a:latin typeface="Times New Roman" panose="02020603050405020304" pitchFamily="18" charset="0"/>
              <a:cs typeface="Times New Roman" panose="02020603050405020304" pitchFamily="18" charset="0"/>
            </a:rPr>
            <a:t>Humanoid 4D+</a:t>
          </a:r>
          <a:r>
            <a:rPr lang="en-US" sz="2300" b="1" u="none" kern="1200" dirty="0" smtClean="0">
              <a:latin typeface="Times New Roman" panose="02020603050405020304" pitchFamily="18" charset="0"/>
              <a:cs typeface="Times New Roman" panose="02020603050405020304" pitchFamily="18" charset="0"/>
            </a:rPr>
            <a:t>: </a:t>
          </a:r>
          <a:r>
            <a:rPr lang="en-US" sz="2300" kern="1200" dirty="0" smtClean="0">
              <a:latin typeface="Times New Roman" panose="02020603050405020304" pitchFamily="18" charset="0"/>
              <a:cs typeface="Times New Roman" panose="02020603050405020304" pitchFamily="18" charset="0"/>
            </a:rPr>
            <a:t>They showcase body parts with 2D images where each part can’t be explored in any other way than the given. Where as in ORGment It each part can be viewed in multiple ways (zoom in, zoom out, pivot).</a:t>
          </a:r>
          <a:endParaRPr lang="en-IN" sz="2300" kern="1200" dirty="0">
            <a:latin typeface="Times New Roman" panose="02020603050405020304" pitchFamily="18" charset="0"/>
            <a:cs typeface="Times New Roman" panose="02020603050405020304" pitchFamily="18" charset="0"/>
          </a:endParaRPr>
        </a:p>
      </dsp:txBody>
      <dsp:txXfrm rot="10800000">
        <a:off x="1496715" y="3727887"/>
        <a:ext cx="8348363" cy="1457902"/>
      </dsp:txXfrm>
    </dsp:sp>
    <dsp:sp modelId="{8A35451E-00E2-4398-9958-792DE221A434}">
      <dsp:nvSpPr>
        <dsp:cNvPr id="0" name=""/>
        <dsp:cNvSpPr/>
      </dsp:nvSpPr>
      <dsp:spPr>
        <a:xfrm>
          <a:off x="266326" y="3762075"/>
          <a:ext cx="1457902" cy="145790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33000" b="-33000"/>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443E2-18A4-497C-B315-43DEC5617625}">
      <dsp:nvSpPr>
        <dsp:cNvPr id="0" name=""/>
        <dsp:cNvSpPr/>
      </dsp:nvSpPr>
      <dsp:spPr>
        <a:xfrm>
          <a:off x="355360" y="0"/>
          <a:ext cx="5593223" cy="5593223"/>
        </a:xfrm>
        <a:prstGeom prst="triangl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880F466A-4BEA-401D-BA09-BC2B812EE9D8}">
      <dsp:nvSpPr>
        <dsp:cNvPr id="0" name=""/>
        <dsp:cNvSpPr/>
      </dsp:nvSpPr>
      <dsp:spPr>
        <a:xfrm>
          <a:off x="3010585" y="542510"/>
          <a:ext cx="5781359" cy="1001447"/>
        </a:xfrm>
        <a:prstGeom prst="round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just" defTabSz="711200" rtl="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While there wasn’t any heavy investment for the designing of this application as this is student-designed, we would still expect financial aid only in the development of the website, uploading of the application for public use and essentially for outreach.</a:t>
          </a:r>
          <a:endParaRPr lang="en-IN" sz="1600" kern="1200" dirty="0">
            <a:latin typeface="Times New Roman" panose="02020603050405020304" pitchFamily="18" charset="0"/>
            <a:cs typeface="Times New Roman" panose="02020603050405020304" pitchFamily="18" charset="0"/>
          </a:endParaRPr>
        </a:p>
      </dsp:txBody>
      <dsp:txXfrm>
        <a:off x="3059472" y="591397"/>
        <a:ext cx="5683585" cy="903673"/>
      </dsp:txXfrm>
    </dsp:sp>
    <dsp:sp modelId="{1EAE056C-31D0-40F1-9802-0F75CA3459EF}">
      <dsp:nvSpPr>
        <dsp:cNvPr id="0" name=""/>
        <dsp:cNvSpPr/>
      </dsp:nvSpPr>
      <dsp:spPr>
        <a:xfrm>
          <a:off x="2995406" y="1740981"/>
          <a:ext cx="5880065" cy="1004045"/>
        </a:xfrm>
        <a:prstGeom prst="round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The average cost for maintaining the domain website is about $50 (USD) per month. </a:t>
          </a:r>
          <a:endParaRPr lang="en-IN" sz="1600" kern="1200" dirty="0">
            <a:latin typeface="Times New Roman" panose="02020603050405020304" pitchFamily="18" charset="0"/>
            <a:cs typeface="Times New Roman" panose="02020603050405020304" pitchFamily="18" charset="0"/>
          </a:endParaRPr>
        </a:p>
      </dsp:txBody>
      <dsp:txXfrm>
        <a:off x="3044419" y="1789994"/>
        <a:ext cx="5782039" cy="906019"/>
      </dsp:txXfrm>
    </dsp:sp>
    <dsp:sp modelId="{A018D4AB-C8A1-41AA-9110-161018A251E6}">
      <dsp:nvSpPr>
        <dsp:cNvPr id="0" name=""/>
        <dsp:cNvSpPr/>
      </dsp:nvSpPr>
      <dsp:spPr>
        <a:xfrm>
          <a:off x="2973157" y="2939552"/>
          <a:ext cx="5890390" cy="993640"/>
        </a:xfrm>
        <a:prstGeom prst="round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The one time cost for uploading the app is $25(USD)</a:t>
          </a:r>
          <a:endParaRPr lang="en-IN" sz="1800" kern="1200" dirty="0">
            <a:latin typeface="Times New Roman" panose="02020603050405020304" pitchFamily="18" charset="0"/>
            <a:cs typeface="Times New Roman" panose="02020603050405020304" pitchFamily="18" charset="0"/>
          </a:endParaRPr>
        </a:p>
      </dsp:txBody>
      <dsp:txXfrm>
        <a:off x="3021663" y="2988058"/>
        <a:ext cx="5793378" cy="896628"/>
      </dsp:txXfrm>
    </dsp:sp>
    <dsp:sp modelId="{6CAFE7F2-C0DA-449E-942E-2DF6F33D8C69}">
      <dsp:nvSpPr>
        <dsp:cNvPr id="0" name=""/>
        <dsp:cNvSpPr/>
      </dsp:nvSpPr>
      <dsp:spPr>
        <a:xfrm>
          <a:off x="3002350" y="4092358"/>
          <a:ext cx="5883265" cy="1084891"/>
        </a:xfrm>
        <a:prstGeom prst="round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The marketing cost inclusive of beta testing, app market research, ASO tool, app marketing agency, app PR outreach, influencer marketing, average cost per install and cost per action sums up to a minimum of $6000-$7000(USD) per month.</a:t>
          </a:r>
          <a:endParaRPr lang="en-IN" sz="1600" kern="1200" dirty="0">
            <a:latin typeface="Times New Roman" panose="02020603050405020304" pitchFamily="18" charset="0"/>
            <a:cs typeface="Times New Roman" panose="02020603050405020304" pitchFamily="18" charset="0"/>
          </a:endParaRPr>
        </a:p>
      </dsp:txBody>
      <dsp:txXfrm>
        <a:off x="3055310" y="4145318"/>
        <a:ext cx="5777345" cy="9789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5CD7A6-5624-47B4-9ADC-55D2C3298654}">
      <dsp:nvSpPr>
        <dsp:cNvPr id="0" name=""/>
        <dsp:cNvSpPr/>
      </dsp:nvSpPr>
      <dsp:spPr>
        <a:xfrm>
          <a:off x="247832" y="0"/>
          <a:ext cx="2228556" cy="657267"/>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rtl="0">
            <a:lnSpc>
              <a:spcPct val="90000"/>
            </a:lnSpc>
            <a:spcBef>
              <a:spcPct val="0"/>
            </a:spcBef>
            <a:spcAft>
              <a:spcPct val="35000"/>
            </a:spcAft>
          </a:pPr>
          <a:r>
            <a:rPr lang="en-US" sz="2100" kern="1200" dirty="0" smtClean="0">
              <a:latin typeface="Times New Roman" panose="02020603050405020304" pitchFamily="18" charset="0"/>
              <a:cs typeface="Times New Roman" panose="02020603050405020304" pitchFamily="18" charset="0"/>
            </a:rPr>
            <a:t>Metrics being tracked:</a:t>
          </a:r>
          <a:endParaRPr lang="en-IN" sz="2100" kern="1200" dirty="0">
            <a:latin typeface="Times New Roman" panose="02020603050405020304" pitchFamily="18" charset="0"/>
            <a:cs typeface="Times New Roman" panose="02020603050405020304" pitchFamily="18" charset="0"/>
          </a:endParaRPr>
        </a:p>
      </dsp:txBody>
      <dsp:txXfrm>
        <a:off x="267083" y="19251"/>
        <a:ext cx="2190054" cy="618765"/>
      </dsp:txXfrm>
    </dsp:sp>
    <dsp:sp modelId="{284D2117-DA3B-4072-992B-2A23C8004BBD}">
      <dsp:nvSpPr>
        <dsp:cNvPr id="0" name=""/>
        <dsp:cNvSpPr/>
      </dsp:nvSpPr>
      <dsp:spPr>
        <a:xfrm>
          <a:off x="470688" y="657267"/>
          <a:ext cx="2355048" cy="376534"/>
        </a:xfrm>
        <a:custGeom>
          <a:avLst/>
          <a:gdLst/>
          <a:ahLst/>
          <a:cxnLst/>
          <a:rect l="0" t="0" r="0" b="0"/>
          <a:pathLst>
            <a:path>
              <a:moveTo>
                <a:pt x="0" y="0"/>
              </a:moveTo>
              <a:lnTo>
                <a:pt x="0" y="376534"/>
              </a:lnTo>
              <a:lnTo>
                <a:pt x="2355048" y="376534"/>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A13B3F-C22F-435A-9A26-9012939A2699}">
      <dsp:nvSpPr>
        <dsp:cNvPr id="0" name=""/>
        <dsp:cNvSpPr/>
      </dsp:nvSpPr>
      <dsp:spPr>
        <a:xfrm>
          <a:off x="2825736" y="705167"/>
          <a:ext cx="2043280" cy="657267"/>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Daily Active users and Monthly active Users</a:t>
          </a:r>
          <a:endParaRPr lang="en-IN" sz="1600" kern="1200" dirty="0">
            <a:latin typeface="Times New Roman" panose="02020603050405020304" pitchFamily="18" charset="0"/>
            <a:cs typeface="Times New Roman" panose="02020603050405020304" pitchFamily="18" charset="0"/>
          </a:endParaRPr>
        </a:p>
      </dsp:txBody>
      <dsp:txXfrm>
        <a:off x="2844987" y="724418"/>
        <a:ext cx="2004778" cy="618765"/>
      </dsp:txXfrm>
    </dsp:sp>
    <dsp:sp modelId="{9E083B91-C102-4082-8CFD-ADDC5A3B70B3}">
      <dsp:nvSpPr>
        <dsp:cNvPr id="0" name=""/>
        <dsp:cNvSpPr/>
      </dsp:nvSpPr>
      <dsp:spPr>
        <a:xfrm>
          <a:off x="470688" y="657267"/>
          <a:ext cx="2346498" cy="1317760"/>
        </a:xfrm>
        <a:custGeom>
          <a:avLst/>
          <a:gdLst/>
          <a:ahLst/>
          <a:cxnLst/>
          <a:rect l="0" t="0" r="0" b="0"/>
          <a:pathLst>
            <a:path>
              <a:moveTo>
                <a:pt x="0" y="0"/>
              </a:moveTo>
              <a:lnTo>
                <a:pt x="0" y="1317760"/>
              </a:lnTo>
              <a:lnTo>
                <a:pt x="2346498" y="1317760"/>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88C128-21F0-42F1-B4F6-34347EBFD151}">
      <dsp:nvSpPr>
        <dsp:cNvPr id="0" name=""/>
        <dsp:cNvSpPr/>
      </dsp:nvSpPr>
      <dsp:spPr>
        <a:xfrm>
          <a:off x="2817187" y="1646394"/>
          <a:ext cx="2057561" cy="657267"/>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Stickiness Ratio (DAU/MAU *100)</a:t>
          </a:r>
          <a:endParaRPr lang="en-IN" sz="1600" kern="1200" dirty="0">
            <a:latin typeface="Times New Roman" panose="02020603050405020304" pitchFamily="18" charset="0"/>
            <a:cs typeface="Times New Roman" panose="02020603050405020304" pitchFamily="18" charset="0"/>
          </a:endParaRPr>
        </a:p>
      </dsp:txBody>
      <dsp:txXfrm>
        <a:off x="2836438" y="1665645"/>
        <a:ext cx="2019059" cy="618765"/>
      </dsp:txXfrm>
    </dsp:sp>
    <dsp:sp modelId="{22A71F1B-CF83-4A57-AEC8-6D1F73BBD2C7}">
      <dsp:nvSpPr>
        <dsp:cNvPr id="0" name=""/>
        <dsp:cNvSpPr/>
      </dsp:nvSpPr>
      <dsp:spPr>
        <a:xfrm>
          <a:off x="470688" y="657267"/>
          <a:ext cx="2346498" cy="2113704"/>
        </a:xfrm>
        <a:custGeom>
          <a:avLst/>
          <a:gdLst/>
          <a:ahLst/>
          <a:cxnLst/>
          <a:rect l="0" t="0" r="0" b="0"/>
          <a:pathLst>
            <a:path>
              <a:moveTo>
                <a:pt x="0" y="0"/>
              </a:moveTo>
              <a:lnTo>
                <a:pt x="0" y="2113704"/>
              </a:lnTo>
              <a:lnTo>
                <a:pt x="2346498" y="2113704"/>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03A0C3-D859-4207-BB18-7CD4BB396DCB}">
      <dsp:nvSpPr>
        <dsp:cNvPr id="0" name=""/>
        <dsp:cNvSpPr/>
      </dsp:nvSpPr>
      <dsp:spPr>
        <a:xfrm>
          <a:off x="2817187" y="2442337"/>
          <a:ext cx="2091750" cy="657267"/>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Average Session Length</a:t>
          </a:r>
          <a:endParaRPr lang="en-IN" sz="1600" kern="1200" dirty="0">
            <a:latin typeface="Times New Roman" panose="02020603050405020304" pitchFamily="18" charset="0"/>
            <a:cs typeface="Times New Roman" panose="02020603050405020304" pitchFamily="18" charset="0"/>
          </a:endParaRPr>
        </a:p>
      </dsp:txBody>
      <dsp:txXfrm>
        <a:off x="2836438" y="2461588"/>
        <a:ext cx="2053248" cy="618765"/>
      </dsp:txXfrm>
    </dsp:sp>
    <dsp:sp modelId="{DE2B095F-1F8D-45C7-B9FE-419AAA0A888C}">
      <dsp:nvSpPr>
        <dsp:cNvPr id="0" name=""/>
        <dsp:cNvSpPr/>
      </dsp:nvSpPr>
      <dsp:spPr>
        <a:xfrm>
          <a:off x="470688" y="657267"/>
          <a:ext cx="2346498" cy="2960928"/>
        </a:xfrm>
        <a:custGeom>
          <a:avLst/>
          <a:gdLst/>
          <a:ahLst/>
          <a:cxnLst/>
          <a:rect l="0" t="0" r="0" b="0"/>
          <a:pathLst>
            <a:path>
              <a:moveTo>
                <a:pt x="0" y="0"/>
              </a:moveTo>
              <a:lnTo>
                <a:pt x="0" y="2960928"/>
              </a:lnTo>
              <a:lnTo>
                <a:pt x="2346498" y="2960928"/>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2AE78D-6010-48FE-A633-D39AC9ED5522}">
      <dsp:nvSpPr>
        <dsp:cNvPr id="0" name=""/>
        <dsp:cNvSpPr/>
      </dsp:nvSpPr>
      <dsp:spPr>
        <a:xfrm>
          <a:off x="2817187" y="3289561"/>
          <a:ext cx="2077121" cy="657267"/>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Exit Rate (total visitors on screen/total exits from that screen)</a:t>
          </a:r>
          <a:endParaRPr lang="en-IN" sz="1600" kern="1200" dirty="0">
            <a:latin typeface="Times New Roman" panose="02020603050405020304" pitchFamily="18" charset="0"/>
            <a:cs typeface="Times New Roman" panose="02020603050405020304" pitchFamily="18" charset="0"/>
          </a:endParaRPr>
        </a:p>
      </dsp:txBody>
      <dsp:txXfrm>
        <a:off x="2836438" y="3308812"/>
        <a:ext cx="2038619" cy="618765"/>
      </dsp:txXfrm>
    </dsp:sp>
    <dsp:sp modelId="{82D393A6-5E6C-4DBE-924A-7334A807C2D5}">
      <dsp:nvSpPr>
        <dsp:cNvPr id="0" name=""/>
        <dsp:cNvSpPr/>
      </dsp:nvSpPr>
      <dsp:spPr>
        <a:xfrm>
          <a:off x="470688" y="657267"/>
          <a:ext cx="2346498" cy="3782512"/>
        </a:xfrm>
        <a:custGeom>
          <a:avLst/>
          <a:gdLst/>
          <a:ahLst/>
          <a:cxnLst/>
          <a:rect l="0" t="0" r="0" b="0"/>
          <a:pathLst>
            <a:path>
              <a:moveTo>
                <a:pt x="0" y="0"/>
              </a:moveTo>
              <a:lnTo>
                <a:pt x="0" y="3782512"/>
              </a:lnTo>
              <a:lnTo>
                <a:pt x="2346498" y="3782512"/>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2EF80C-5764-4D4A-A974-43F166E9955C}">
      <dsp:nvSpPr>
        <dsp:cNvPr id="0" name=""/>
        <dsp:cNvSpPr/>
      </dsp:nvSpPr>
      <dsp:spPr>
        <a:xfrm>
          <a:off x="2817187" y="4111145"/>
          <a:ext cx="2112183" cy="657267"/>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Goal Completions (number of users to finish reviewing the quizzes)</a:t>
          </a:r>
          <a:endParaRPr lang="en-IN" sz="1400" kern="1200" dirty="0">
            <a:latin typeface="Times New Roman" panose="02020603050405020304" pitchFamily="18" charset="0"/>
            <a:cs typeface="Times New Roman" panose="02020603050405020304" pitchFamily="18" charset="0"/>
          </a:endParaRPr>
        </a:p>
      </dsp:txBody>
      <dsp:txXfrm>
        <a:off x="2836438" y="4130396"/>
        <a:ext cx="2073681" cy="618765"/>
      </dsp:txXfrm>
    </dsp:sp>
    <dsp:sp modelId="{E9D0685F-FE7C-40D6-85E4-AD8ADF96272D}">
      <dsp:nvSpPr>
        <dsp:cNvPr id="0" name=""/>
        <dsp:cNvSpPr/>
      </dsp:nvSpPr>
      <dsp:spPr>
        <a:xfrm>
          <a:off x="470688" y="657267"/>
          <a:ext cx="2346498" cy="4604096"/>
        </a:xfrm>
        <a:custGeom>
          <a:avLst/>
          <a:gdLst/>
          <a:ahLst/>
          <a:cxnLst/>
          <a:rect l="0" t="0" r="0" b="0"/>
          <a:pathLst>
            <a:path>
              <a:moveTo>
                <a:pt x="0" y="0"/>
              </a:moveTo>
              <a:lnTo>
                <a:pt x="0" y="4604096"/>
              </a:lnTo>
              <a:lnTo>
                <a:pt x="2346498" y="4604096"/>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75E2B7-66C1-489D-A900-C3C66AE0BDBD}">
      <dsp:nvSpPr>
        <dsp:cNvPr id="0" name=""/>
        <dsp:cNvSpPr/>
      </dsp:nvSpPr>
      <dsp:spPr>
        <a:xfrm>
          <a:off x="2817187" y="4932729"/>
          <a:ext cx="2163439" cy="657267"/>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Time to Goal Completion (time taken by users to complete the quizzes)</a:t>
          </a:r>
          <a:endParaRPr lang="en-IN" sz="1400" kern="1200" dirty="0">
            <a:latin typeface="Times New Roman" panose="02020603050405020304" pitchFamily="18" charset="0"/>
            <a:cs typeface="Times New Roman" panose="02020603050405020304" pitchFamily="18" charset="0"/>
          </a:endParaRPr>
        </a:p>
      </dsp:txBody>
      <dsp:txXfrm>
        <a:off x="2836438" y="4951980"/>
        <a:ext cx="2124937" cy="618765"/>
      </dsp:txXfrm>
    </dsp:sp>
    <dsp:sp modelId="{8621461A-38F7-4DAE-BB26-E87C9357F00A}">
      <dsp:nvSpPr>
        <dsp:cNvPr id="0" name=""/>
        <dsp:cNvSpPr/>
      </dsp:nvSpPr>
      <dsp:spPr>
        <a:xfrm>
          <a:off x="6193444" y="0"/>
          <a:ext cx="2399090" cy="657267"/>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rtl="0">
            <a:lnSpc>
              <a:spcPct val="90000"/>
            </a:lnSpc>
            <a:spcBef>
              <a:spcPct val="0"/>
            </a:spcBef>
            <a:spcAft>
              <a:spcPct val="35000"/>
            </a:spcAft>
          </a:pPr>
          <a:r>
            <a:rPr lang="en-US" sz="2100" kern="1200" dirty="0" smtClean="0">
              <a:latin typeface="Times New Roman" panose="02020603050405020304" pitchFamily="18" charset="0"/>
              <a:cs typeface="Times New Roman" panose="02020603050405020304" pitchFamily="18" charset="0"/>
            </a:rPr>
            <a:t>Financials being tracked: </a:t>
          </a:r>
          <a:endParaRPr lang="en-IN" sz="2100" kern="1200" dirty="0">
            <a:latin typeface="Times New Roman" panose="02020603050405020304" pitchFamily="18" charset="0"/>
            <a:cs typeface="Times New Roman" panose="02020603050405020304" pitchFamily="18" charset="0"/>
          </a:endParaRPr>
        </a:p>
      </dsp:txBody>
      <dsp:txXfrm>
        <a:off x="6212695" y="19251"/>
        <a:ext cx="2360588" cy="618765"/>
      </dsp:txXfrm>
    </dsp:sp>
    <dsp:sp modelId="{41328BC0-FA6B-46E6-8E73-C95F0BE32B72}">
      <dsp:nvSpPr>
        <dsp:cNvPr id="0" name=""/>
        <dsp:cNvSpPr/>
      </dsp:nvSpPr>
      <dsp:spPr>
        <a:xfrm>
          <a:off x="6433353" y="657267"/>
          <a:ext cx="1346605" cy="502486"/>
        </a:xfrm>
        <a:custGeom>
          <a:avLst/>
          <a:gdLst/>
          <a:ahLst/>
          <a:cxnLst/>
          <a:rect l="0" t="0" r="0" b="0"/>
          <a:pathLst>
            <a:path>
              <a:moveTo>
                <a:pt x="0" y="0"/>
              </a:moveTo>
              <a:lnTo>
                <a:pt x="0" y="502486"/>
              </a:lnTo>
              <a:lnTo>
                <a:pt x="1346605" y="502486"/>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0D6CC4-9B4E-4417-879C-A89A3E5B9A99}">
      <dsp:nvSpPr>
        <dsp:cNvPr id="0" name=""/>
        <dsp:cNvSpPr/>
      </dsp:nvSpPr>
      <dsp:spPr>
        <a:xfrm>
          <a:off x="7779959" y="831119"/>
          <a:ext cx="2398362" cy="657267"/>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Daily expenditure in the form of aforesaid conditions (financial aid)</a:t>
          </a:r>
          <a:endParaRPr lang="en-IN" sz="1600" kern="1200" dirty="0">
            <a:latin typeface="Times New Roman" panose="02020603050405020304" pitchFamily="18" charset="0"/>
            <a:cs typeface="Times New Roman" panose="02020603050405020304" pitchFamily="18" charset="0"/>
          </a:endParaRPr>
        </a:p>
      </dsp:txBody>
      <dsp:txXfrm>
        <a:off x="7799210" y="850370"/>
        <a:ext cx="2359860" cy="618765"/>
      </dsp:txXfrm>
    </dsp:sp>
    <dsp:sp modelId="{0A2A93FA-0ACE-41CB-8FD2-0510B155243C}">
      <dsp:nvSpPr>
        <dsp:cNvPr id="0" name=""/>
        <dsp:cNvSpPr/>
      </dsp:nvSpPr>
      <dsp:spPr>
        <a:xfrm>
          <a:off x="6433353" y="657267"/>
          <a:ext cx="1499901" cy="1334849"/>
        </a:xfrm>
        <a:custGeom>
          <a:avLst/>
          <a:gdLst/>
          <a:ahLst/>
          <a:cxnLst/>
          <a:rect l="0" t="0" r="0" b="0"/>
          <a:pathLst>
            <a:path>
              <a:moveTo>
                <a:pt x="0" y="0"/>
              </a:moveTo>
              <a:lnTo>
                <a:pt x="0" y="1334849"/>
              </a:lnTo>
              <a:lnTo>
                <a:pt x="1499901" y="1334849"/>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875181-1D34-4E6C-8BFD-7831F3AC48F3}">
      <dsp:nvSpPr>
        <dsp:cNvPr id="0" name=""/>
        <dsp:cNvSpPr/>
      </dsp:nvSpPr>
      <dsp:spPr>
        <a:xfrm>
          <a:off x="7933255" y="1663482"/>
          <a:ext cx="2245066" cy="657267"/>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Total number of installs </a:t>
          </a:r>
          <a:endParaRPr lang="en-IN" sz="1600" kern="1200" dirty="0">
            <a:latin typeface="Times New Roman" panose="02020603050405020304" pitchFamily="18" charset="0"/>
            <a:cs typeface="Times New Roman" panose="02020603050405020304" pitchFamily="18" charset="0"/>
          </a:endParaRPr>
        </a:p>
      </dsp:txBody>
      <dsp:txXfrm>
        <a:off x="7952506" y="1682733"/>
        <a:ext cx="2206564" cy="618765"/>
      </dsp:txXfrm>
    </dsp:sp>
    <dsp:sp modelId="{FE3BCA94-6A88-432F-9CC3-EFEA3541B24C}">
      <dsp:nvSpPr>
        <dsp:cNvPr id="0" name=""/>
        <dsp:cNvSpPr/>
      </dsp:nvSpPr>
      <dsp:spPr>
        <a:xfrm>
          <a:off x="6433353" y="657267"/>
          <a:ext cx="1499911" cy="2312777"/>
        </a:xfrm>
        <a:custGeom>
          <a:avLst/>
          <a:gdLst/>
          <a:ahLst/>
          <a:cxnLst/>
          <a:rect l="0" t="0" r="0" b="0"/>
          <a:pathLst>
            <a:path>
              <a:moveTo>
                <a:pt x="0" y="0"/>
              </a:moveTo>
              <a:lnTo>
                <a:pt x="0" y="2312777"/>
              </a:lnTo>
              <a:lnTo>
                <a:pt x="1499911" y="2312777"/>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7378EF-EC28-4ED8-8A33-8AC4BFB984D9}">
      <dsp:nvSpPr>
        <dsp:cNvPr id="0" name=""/>
        <dsp:cNvSpPr/>
      </dsp:nvSpPr>
      <dsp:spPr>
        <a:xfrm>
          <a:off x="7933265" y="2553435"/>
          <a:ext cx="2245056" cy="833217"/>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App cost payment by users for effective use post expiration of free trials</a:t>
          </a:r>
          <a:endParaRPr lang="en-IN" sz="1600" kern="1200" dirty="0">
            <a:latin typeface="Times New Roman" panose="02020603050405020304" pitchFamily="18" charset="0"/>
            <a:cs typeface="Times New Roman" panose="02020603050405020304" pitchFamily="18" charset="0"/>
          </a:endParaRPr>
        </a:p>
      </dsp:txBody>
      <dsp:txXfrm>
        <a:off x="7957669" y="2577839"/>
        <a:ext cx="2196248" cy="784409"/>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2D6B52E-DC22-4D4A-989F-8652DDDD0F9B}" type="datetimeFigureOut">
              <a:rPr lang="en-IN" smtClean="0"/>
              <a:t>14-10-2021</a:t>
            </a:fld>
            <a:endParaRPr lang="en-I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BC165DA2-310B-49DF-87CC-BF31FBAFA3E4}" type="slidenum">
              <a:rPr lang="en-IN" smtClean="0"/>
              <a:t>‹#›</a:t>
            </a:fld>
            <a:endParaRPr lang="en-IN"/>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0358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D6B52E-DC22-4D4A-989F-8652DDDD0F9B}" type="datetimeFigureOut">
              <a:rPr lang="en-IN" smtClean="0"/>
              <a:t>14-10-2021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165DA2-310B-49DF-87CC-BF31FBAFA3E4}" type="slidenum">
              <a:rPr lang="en-IN" smtClean="0"/>
              <a:t>‹#›</a:t>
            </a:fld>
            <a:endParaRPr lang="en-IN"/>
          </a:p>
        </p:txBody>
      </p:sp>
    </p:spTree>
    <p:extLst>
      <p:ext uri="{BB962C8B-B14F-4D97-AF65-F5344CB8AC3E}">
        <p14:creationId xmlns:p14="http://schemas.microsoft.com/office/powerpoint/2010/main" val="3827392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D6B52E-DC22-4D4A-989F-8652DDDD0F9B}" type="datetimeFigureOut">
              <a:rPr lang="en-IN" smtClean="0"/>
              <a:t>14-10-2021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165DA2-310B-49DF-87CC-BF31FBAFA3E4}" type="slidenum">
              <a:rPr lang="en-IN" smtClean="0"/>
              <a:t>‹#›</a:t>
            </a:fld>
            <a:endParaRPr lang="en-IN"/>
          </a:p>
        </p:txBody>
      </p:sp>
    </p:spTree>
    <p:extLst>
      <p:ext uri="{BB962C8B-B14F-4D97-AF65-F5344CB8AC3E}">
        <p14:creationId xmlns:p14="http://schemas.microsoft.com/office/powerpoint/2010/main" val="154293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D6B52E-DC22-4D4A-989F-8652DDDD0F9B}" type="datetimeFigureOut">
              <a:rPr lang="en-IN" smtClean="0"/>
              <a:t>14-10-2021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165DA2-310B-49DF-87CC-BF31FBAFA3E4}" type="slidenum">
              <a:rPr lang="en-IN" smtClean="0"/>
              <a:t>‹#›</a:t>
            </a:fld>
            <a:endParaRPr lang="en-IN"/>
          </a:p>
        </p:txBody>
      </p:sp>
    </p:spTree>
    <p:extLst>
      <p:ext uri="{BB962C8B-B14F-4D97-AF65-F5344CB8AC3E}">
        <p14:creationId xmlns:p14="http://schemas.microsoft.com/office/powerpoint/2010/main" val="2810728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2D6B52E-DC22-4D4A-989F-8652DDDD0F9B}" type="datetimeFigureOut">
              <a:rPr lang="en-IN" smtClean="0"/>
              <a:t>14-10-2021</a:t>
            </a:fld>
            <a:endParaRPr lang="en-I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BC165DA2-310B-49DF-87CC-BF31FBAFA3E4}" type="slidenum">
              <a:rPr lang="en-IN" smtClean="0"/>
              <a:t>‹#›</a:t>
            </a:fld>
            <a:endParaRPr lang="en-IN"/>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2888939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D6B52E-DC22-4D4A-989F-8652DDDD0F9B}" type="datetimeFigureOut">
              <a:rPr lang="en-IN" smtClean="0"/>
              <a:t>14-10-2021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165DA2-310B-49DF-87CC-BF31FBAFA3E4}" type="slidenum">
              <a:rPr lang="en-IN" smtClean="0"/>
              <a:t>‹#›</a:t>
            </a:fld>
            <a:endParaRPr lang="en-IN"/>
          </a:p>
        </p:txBody>
      </p:sp>
    </p:spTree>
    <p:extLst>
      <p:ext uri="{BB962C8B-B14F-4D97-AF65-F5344CB8AC3E}">
        <p14:creationId xmlns:p14="http://schemas.microsoft.com/office/powerpoint/2010/main" val="382928819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D6B52E-DC22-4D4A-989F-8652DDDD0F9B}" type="datetimeFigureOut">
              <a:rPr lang="en-IN" smtClean="0"/>
              <a:t>14-10-2021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165DA2-310B-49DF-87CC-BF31FBAFA3E4}" type="slidenum">
              <a:rPr lang="en-IN" smtClean="0"/>
              <a:t>‹#›</a:t>
            </a:fld>
            <a:endParaRPr lang="en-IN"/>
          </a:p>
        </p:txBody>
      </p:sp>
    </p:spTree>
    <p:extLst>
      <p:ext uri="{BB962C8B-B14F-4D97-AF65-F5344CB8AC3E}">
        <p14:creationId xmlns:p14="http://schemas.microsoft.com/office/powerpoint/2010/main" val="1126618612"/>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D6B52E-DC22-4D4A-989F-8652DDDD0F9B}" type="datetimeFigureOut">
              <a:rPr lang="en-IN" smtClean="0"/>
              <a:t>14-10-2021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C165DA2-310B-49DF-87CC-BF31FBAFA3E4}" type="slidenum">
              <a:rPr lang="en-IN" smtClean="0"/>
              <a:t>‹#›</a:t>
            </a:fld>
            <a:endParaRPr lang="en-IN"/>
          </a:p>
        </p:txBody>
      </p:sp>
    </p:spTree>
    <p:extLst>
      <p:ext uri="{BB962C8B-B14F-4D97-AF65-F5344CB8AC3E}">
        <p14:creationId xmlns:p14="http://schemas.microsoft.com/office/powerpoint/2010/main" val="199757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6B52E-DC22-4D4A-989F-8652DDDD0F9B}" type="datetimeFigureOut">
              <a:rPr lang="en-IN" smtClean="0"/>
              <a:t>14-10-2021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C165DA2-310B-49DF-87CC-BF31FBAFA3E4}" type="slidenum">
              <a:rPr lang="en-IN" smtClean="0"/>
              <a:t>‹#›</a:t>
            </a:fld>
            <a:endParaRPr lang="en-IN"/>
          </a:p>
        </p:txBody>
      </p:sp>
    </p:spTree>
    <p:extLst>
      <p:ext uri="{BB962C8B-B14F-4D97-AF65-F5344CB8AC3E}">
        <p14:creationId xmlns:p14="http://schemas.microsoft.com/office/powerpoint/2010/main" val="87293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72D6B52E-DC22-4D4A-989F-8652DDDD0F9B}" type="datetimeFigureOut">
              <a:rPr lang="en-IN" smtClean="0"/>
              <a:t>14-10-2021</a:t>
            </a:fld>
            <a:endParaRPr lang="en-IN"/>
          </a:p>
        </p:txBody>
      </p:sp>
      <p:sp>
        <p:nvSpPr>
          <p:cNvPr id="6" name="Footer Placeholder 5"/>
          <p:cNvSpPr>
            <a:spLocks noGrp="1"/>
          </p:cNvSpPr>
          <p:nvPr>
            <p:ph type="ftr" sz="quarter" idx="11"/>
          </p:nvPr>
        </p:nvSpPr>
        <p:spPr>
          <a:xfrm>
            <a:off x="2103620" y="6375679"/>
            <a:ext cx="3482179" cy="345796"/>
          </a:xfrm>
        </p:spPr>
        <p:txBody>
          <a:bodyPr/>
          <a:lstStyle/>
          <a:p>
            <a:endParaRPr lang="en-IN"/>
          </a:p>
        </p:txBody>
      </p:sp>
      <p:sp>
        <p:nvSpPr>
          <p:cNvPr id="7" name="Slide Number Placeholder 6"/>
          <p:cNvSpPr>
            <a:spLocks noGrp="1"/>
          </p:cNvSpPr>
          <p:nvPr>
            <p:ph type="sldNum" sz="quarter" idx="12"/>
          </p:nvPr>
        </p:nvSpPr>
        <p:spPr>
          <a:xfrm>
            <a:off x="5691014" y="6375679"/>
            <a:ext cx="1232456" cy="345796"/>
          </a:xfrm>
        </p:spPr>
        <p:txBody>
          <a:bodyPr/>
          <a:lstStyle/>
          <a:p>
            <a:fld id="{BC165DA2-310B-49DF-87CC-BF31FBAFA3E4}" type="slidenum">
              <a:rPr lang="en-IN" smtClean="0"/>
              <a:t>‹#›</a:t>
            </a:fld>
            <a:endParaRPr lang="en-IN"/>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67045"/>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72D6B52E-DC22-4D4A-989F-8652DDDD0F9B}" type="datetimeFigureOut">
              <a:rPr lang="en-IN" smtClean="0"/>
              <a:t>14-10-2021</a:t>
            </a:fld>
            <a:endParaRPr lang="en-IN"/>
          </a:p>
        </p:txBody>
      </p:sp>
      <p:sp>
        <p:nvSpPr>
          <p:cNvPr id="6" name="Footer Placeholder 5"/>
          <p:cNvSpPr>
            <a:spLocks noGrp="1"/>
          </p:cNvSpPr>
          <p:nvPr>
            <p:ph type="ftr" sz="quarter" idx="11"/>
          </p:nvPr>
        </p:nvSpPr>
        <p:spPr>
          <a:xfrm>
            <a:off x="2103621" y="6375679"/>
            <a:ext cx="3482178" cy="345796"/>
          </a:xfrm>
        </p:spPr>
        <p:txBody>
          <a:bodyPr/>
          <a:lstStyle/>
          <a:p>
            <a:endParaRPr lang="en-IN"/>
          </a:p>
        </p:txBody>
      </p:sp>
      <p:sp>
        <p:nvSpPr>
          <p:cNvPr id="7" name="Slide Number Placeholder 6"/>
          <p:cNvSpPr>
            <a:spLocks noGrp="1"/>
          </p:cNvSpPr>
          <p:nvPr>
            <p:ph type="sldNum" sz="quarter" idx="12"/>
          </p:nvPr>
        </p:nvSpPr>
        <p:spPr>
          <a:xfrm>
            <a:off x="5687568" y="6375679"/>
            <a:ext cx="1234440" cy="345796"/>
          </a:xfrm>
        </p:spPr>
        <p:txBody>
          <a:bodyPr/>
          <a:lstStyle/>
          <a:p>
            <a:fld id="{BC165DA2-310B-49DF-87CC-BF31FBAFA3E4}" type="slidenum">
              <a:rPr lang="en-IN" smtClean="0"/>
              <a:t>‹#›</a:t>
            </a:fld>
            <a:endParaRPr lang="en-IN"/>
          </a:p>
        </p:txBody>
      </p:sp>
    </p:spTree>
    <p:extLst>
      <p:ext uri="{BB962C8B-B14F-4D97-AF65-F5344CB8AC3E}">
        <p14:creationId xmlns:p14="http://schemas.microsoft.com/office/powerpoint/2010/main" val="591275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72D6B52E-DC22-4D4A-989F-8652DDDD0F9B}" type="datetimeFigureOut">
              <a:rPr lang="en-IN" smtClean="0"/>
              <a:t>14-10-2021</a:t>
            </a:fld>
            <a:endParaRPr lang="en-I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BC165DA2-310B-49DF-87CC-BF31FBAFA3E4}" type="slidenum">
              <a:rPr lang="en-IN" smtClean="0"/>
              <a:t>‹#›</a:t>
            </a:fld>
            <a:endParaRPr lang="en-IN"/>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90539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9.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b="1" cap="none" dirty="0" smtClean="0">
                <a:latin typeface="Times New Roman" panose="02020603050405020304" pitchFamily="18" charset="0"/>
                <a:cs typeface="Times New Roman" panose="02020603050405020304" pitchFamily="18" charset="0"/>
              </a:rPr>
              <a:t>ORGment It</a:t>
            </a:r>
            <a:endParaRPr lang="en-IN" sz="6000" b="1" cap="none"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317065" y="3870930"/>
            <a:ext cx="3841334" cy="1677836"/>
          </a:xfrm>
        </p:spPr>
        <p:txBody>
          <a:bodyPr>
            <a:normAutofit/>
          </a:bodyPr>
          <a:lstStyle/>
          <a:p>
            <a:r>
              <a:rPr lang="en-US" cap="none" spc="0" dirty="0" smtClean="0">
                <a:latin typeface="Times New Roman" panose="02020603050405020304" pitchFamily="18" charset="0"/>
                <a:cs typeface="Times New Roman" panose="02020603050405020304" pitchFamily="18" charset="0"/>
              </a:rPr>
              <a:t>An app that allows the user to augment 3D organs onto 2D textbooks images to help students understand the unique human anatomy better !</a:t>
            </a:r>
            <a:r>
              <a:rPr lang="en-US" spc="0" dirty="0" smtClean="0">
                <a:latin typeface="Times New Roman" panose="02020603050405020304" pitchFamily="18" charset="0"/>
                <a:cs typeface="Times New Roman" panose="02020603050405020304" pitchFamily="18" charset="0"/>
              </a:rPr>
              <a:t>!!!</a:t>
            </a:r>
            <a:endParaRPr lang="en-IN" spc="0"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3819970" y="3700329"/>
            <a:ext cx="4734370" cy="0"/>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0026" y="1098388"/>
            <a:ext cx="1914258" cy="1723754"/>
          </a:xfrm>
          <a:prstGeom prst="rect">
            <a:avLst/>
          </a:prstGeom>
        </p:spPr>
      </p:pic>
      <p:pic>
        <p:nvPicPr>
          <p:cNvPr id="8" name="Picture 4" descr="Augmented Reality in Medicine | Healthcare Simulation |  HealthySimulation.com">
            <a:extLst>
              <a:ext uri="{FF2B5EF4-FFF2-40B4-BE49-F238E27FC236}">
                <a16:creationId xmlns="" xmlns:a16="http://schemas.microsoft.com/office/drawing/2014/main" id="{E588A931-7032-495A-9B13-BD9B4F8E51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857" y="215114"/>
            <a:ext cx="3021229" cy="2679474"/>
          </a:xfrm>
          <a:prstGeom prst="rect">
            <a:avLst/>
          </a:prstGeom>
          <a:ln>
            <a:noFill/>
          </a:ln>
          <a:effectLst>
            <a:softEdge rad="112500"/>
          </a:effectLst>
        </p:spPr>
      </p:pic>
      <p:pic>
        <p:nvPicPr>
          <p:cNvPr id="9" name="Picture 6" descr="Use of Augmented Reality in Education: tools, apps and tips - 2021">
            <a:extLst>
              <a:ext uri="{FF2B5EF4-FFF2-40B4-BE49-F238E27FC236}">
                <a16:creationId xmlns="" xmlns:a16="http://schemas.microsoft.com/office/drawing/2014/main" id="{DAD0AE9D-37F9-4094-B59B-2DEAB22F21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2801" y="215114"/>
            <a:ext cx="3393741" cy="2607028"/>
          </a:xfrm>
          <a:prstGeom prst="rect">
            <a:avLst/>
          </a:prstGeom>
          <a:ln>
            <a:noFill/>
          </a:ln>
          <a:effectLst>
            <a:softEdge rad="112500"/>
          </a:effectLst>
        </p:spPr>
      </p:pic>
      <p:pic>
        <p:nvPicPr>
          <p:cNvPr id="10" name="Picture 2" descr="Expert Q&amp;A: Augmented Reality in the classroom - Overly">
            <a:extLst>
              <a:ext uri="{FF2B5EF4-FFF2-40B4-BE49-F238E27FC236}">
                <a16:creationId xmlns="" xmlns:a16="http://schemas.microsoft.com/office/drawing/2014/main" id="{D00321B7-404C-4767-BB2C-81183AEF20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3454" y="4225977"/>
            <a:ext cx="3393742" cy="2534797"/>
          </a:xfrm>
          <a:prstGeom prst="rect">
            <a:avLst/>
          </a:prstGeom>
          <a:ln>
            <a:noFill/>
          </a:ln>
          <a:effectLst>
            <a:softEdge rad="112500"/>
          </a:effectLst>
        </p:spPr>
      </p:pic>
      <p:pic>
        <p:nvPicPr>
          <p:cNvPr id="11" name="Picture 10">
            <a:extLst>
              <a:ext uri="{FF2B5EF4-FFF2-40B4-BE49-F238E27FC236}">
                <a16:creationId xmlns="" xmlns:a16="http://schemas.microsoft.com/office/drawing/2014/main" id="{866E6F62-ADAC-4E48-80F0-08C1505CD09B}"/>
              </a:ext>
            </a:extLst>
          </p:cNvPr>
          <p:cNvPicPr>
            <a:picLocks noChangeAspect="1"/>
          </p:cNvPicPr>
          <p:nvPr/>
        </p:nvPicPr>
        <p:blipFill>
          <a:blip r:embed="rId6"/>
          <a:stretch>
            <a:fillRect/>
          </a:stretch>
        </p:blipFill>
        <p:spPr>
          <a:xfrm>
            <a:off x="427612" y="4063404"/>
            <a:ext cx="3304398" cy="2697370"/>
          </a:xfrm>
          <a:prstGeom prst="rect">
            <a:avLst/>
          </a:prstGeom>
          <a:ln>
            <a:noFill/>
          </a:ln>
          <a:effectLst>
            <a:softEdge rad="112500"/>
          </a:effectLst>
        </p:spPr>
      </p:pic>
    </p:spTree>
    <p:extLst>
      <p:ext uri="{BB962C8B-B14F-4D97-AF65-F5344CB8AC3E}">
        <p14:creationId xmlns:p14="http://schemas.microsoft.com/office/powerpoint/2010/main" val="2288302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37" y="211469"/>
            <a:ext cx="10489963" cy="1053308"/>
          </a:xfrm>
        </p:spPr>
        <p:txBody>
          <a:bodyPr>
            <a:normAutofit/>
          </a:bodyPr>
          <a:lstStyle/>
          <a:p>
            <a:r>
              <a:rPr lang="en-US" sz="6600" b="1" dirty="0" smtClean="0">
                <a:latin typeface="Times New Roman" panose="02020603050405020304" pitchFamily="18" charset="0"/>
                <a:cs typeface="Times New Roman" panose="02020603050405020304" pitchFamily="18" charset="0"/>
              </a:rPr>
              <a:t>EXIT POSSIBILITIES</a:t>
            </a:r>
            <a:endParaRPr lang="en-IN" sz="66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251678" y="1969807"/>
            <a:ext cx="10178322" cy="3875517"/>
          </a:xfrm>
        </p:spPr>
        <p:txBody>
          <a:bodyPr>
            <a:normAutofit lnSpcReduction="10000"/>
          </a:bodyPr>
          <a:lstStyle/>
          <a:p>
            <a:pPr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Can be sold to other multinational educational institutes such as BYJU’S, edtech and so on.</a:t>
            </a:r>
          </a:p>
          <a:p>
            <a:pPr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Change the investment to </a:t>
            </a:r>
            <a:r>
              <a:rPr lang="en-US" sz="2800" dirty="0">
                <a:latin typeface="Times New Roman" panose="02020603050405020304" pitchFamily="18" charset="0"/>
                <a:cs typeface="Times New Roman" panose="02020603050405020304" pitchFamily="18" charset="0"/>
              </a:rPr>
              <a:t>a new technology to reap even greater rewards</a:t>
            </a:r>
            <a:r>
              <a:rPr lang="en-US" sz="28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Market it to schools or colleges giving them the ownership of the app.</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flipV="1">
            <a:off x="980629" y="1119499"/>
            <a:ext cx="10163087" cy="6837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78812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37" y="211469"/>
            <a:ext cx="10489963" cy="1053308"/>
          </a:xfrm>
        </p:spPr>
        <p:txBody>
          <a:bodyPr>
            <a:normAutofit/>
          </a:bodyPr>
          <a:lstStyle/>
          <a:p>
            <a:r>
              <a:rPr lang="en-US" sz="6600" b="1" dirty="0" smtClean="0">
                <a:latin typeface="Times New Roman" panose="02020603050405020304" pitchFamily="18" charset="0"/>
                <a:cs typeface="Times New Roman" panose="02020603050405020304" pitchFamily="18" charset="0"/>
              </a:rPr>
              <a:t>TEAM</a:t>
            </a:r>
            <a:endParaRPr lang="en-IN" sz="66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6922171" y="2933807"/>
            <a:ext cx="5269830" cy="2247544"/>
          </a:xfrm>
        </p:spPr>
        <p:txBody>
          <a:bodyPr>
            <a:normAutofit fontScale="92500" lnSpcReduction="20000"/>
          </a:bodyPr>
          <a:lstStyle/>
          <a:p>
            <a:pPr>
              <a:buFont typeface="Wingdings" panose="05000000000000000000" pitchFamily="2" charset="2"/>
              <a:buChar char="Ø"/>
            </a:pPr>
            <a:r>
              <a:rPr lang="en-US" sz="2600" b="1" dirty="0" smtClean="0">
                <a:solidFill>
                  <a:schemeClr val="tx1"/>
                </a:solidFill>
                <a:latin typeface="Times New Roman" panose="02020603050405020304" pitchFamily="18" charset="0"/>
                <a:cs typeface="Times New Roman" panose="02020603050405020304" pitchFamily="18" charset="0"/>
              </a:rPr>
              <a:t>DESIGN TEAM</a:t>
            </a:r>
            <a:endParaRPr lang="en-IN" sz="2600" dirty="0" smtClean="0">
              <a:solidFill>
                <a:schemeClr val="tx1"/>
              </a:solidFill>
              <a:latin typeface="Times New Roman" panose="02020603050405020304" pitchFamily="18" charset="0"/>
              <a:cs typeface="Times New Roman" panose="02020603050405020304" pitchFamily="18" charset="0"/>
            </a:endParaRPr>
          </a:p>
          <a:p>
            <a:r>
              <a:rPr lang="en-IN" sz="2600" dirty="0" smtClean="0">
                <a:solidFill>
                  <a:schemeClr val="tx1"/>
                </a:solidFill>
                <a:latin typeface="Times New Roman" panose="02020603050405020304" pitchFamily="18" charset="0"/>
                <a:cs typeface="Times New Roman" panose="02020603050405020304" pitchFamily="18" charset="0"/>
              </a:rPr>
              <a:t>VIKRAM S</a:t>
            </a:r>
          </a:p>
          <a:p>
            <a:r>
              <a:rPr lang="en-IN" sz="2600" dirty="0" smtClean="0">
                <a:solidFill>
                  <a:schemeClr val="tx1"/>
                </a:solidFill>
                <a:latin typeface="Times New Roman" panose="02020603050405020304" pitchFamily="18" charset="0"/>
                <a:cs typeface="Times New Roman" panose="02020603050405020304" pitchFamily="18" charset="0"/>
              </a:rPr>
              <a:t>JOCELYN GOMEZ</a:t>
            </a:r>
          </a:p>
          <a:p>
            <a:r>
              <a:rPr lang="en-IN" sz="2600" dirty="0" smtClean="0">
                <a:solidFill>
                  <a:schemeClr val="tx1"/>
                </a:solidFill>
                <a:latin typeface="Times New Roman" panose="02020603050405020304" pitchFamily="18" charset="0"/>
                <a:cs typeface="Times New Roman" panose="02020603050405020304" pitchFamily="18" charset="0"/>
              </a:rPr>
              <a:t>ANIRUDDH KRISHNAN</a:t>
            </a:r>
          </a:p>
          <a:p>
            <a:r>
              <a:rPr lang="en-US" sz="2600" dirty="0" smtClean="0">
                <a:solidFill>
                  <a:schemeClr val="tx1"/>
                </a:solidFill>
                <a:latin typeface="Times New Roman" panose="02020603050405020304" pitchFamily="18" charset="0"/>
                <a:cs typeface="Times New Roman" panose="02020603050405020304" pitchFamily="18" charset="0"/>
              </a:rPr>
              <a:t>AMRUTHA ANUP</a:t>
            </a:r>
            <a:endParaRPr lang="en-IN" sz="2600" dirty="0" smtClean="0">
              <a:solidFill>
                <a:schemeClr val="tx1"/>
              </a:solidFill>
              <a:latin typeface="Times New Roman" panose="02020603050405020304" pitchFamily="18" charset="0"/>
              <a:cs typeface="Times New Roman" panose="02020603050405020304" pitchFamily="18" charset="0"/>
            </a:endParaRPr>
          </a:p>
          <a:p>
            <a:endParaRPr lang="en-IN" dirty="0"/>
          </a:p>
        </p:txBody>
      </p:sp>
      <p:cxnSp>
        <p:nvCxnSpPr>
          <p:cNvPr id="7" name="Straight Connector 6"/>
          <p:cNvCxnSpPr/>
          <p:nvPr/>
        </p:nvCxnSpPr>
        <p:spPr>
          <a:xfrm flipV="1">
            <a:off x="980629" y="1119499"/>
            <a:ext cx="10163087" cy="68371"/>
          </a:xfrm>
          <a:prstGeom prst="line">
            <a:avLst/>
          </a:prstGeom>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3834923" y="1200405"/>
            <a:ext cx="6778953" cy="1846659"/>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TEAM LEADER </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ROSHAN N KALPAVRUKSHA</a:t>
            </a:r>
          </a:p>
          <a:p>
            <a:pPr marL="285750" indent="-285750">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PRODUCT MANAGER</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ROHAN N KALPAVRUKSHA </a:t>
            </a:r>
          </a:p>
          <a:p>
            <a:endParaRPr lang="en-IN" dirty="0"/>
          </a:p>
        </p:txBody>
      </p:sp>
      <p:sp>
        <p:nvSpPr>
          <p:cNvPr id="4" name="TextBox 3"/>
          <p:cNvSpPr txBox="1"/>
          <p:nvPr/>
        </p:nvSpPr>
        <p:spPr>
          <a:xfrm>
            <a:off x="980629" y="2874302"/>
            <a:ext cx="5490670" cy="2123658"/>
          </a:xfrm>
          <a:prstGeom prst="rect">
            <a:avLst/>
          </a:prstGeom>
          <a:noFill/>
        </p:spPr>
        <p:txBody>
          <a:bodyPr wrap="none" rtlCol="0">
            <a:spAutoFit/>
          </a:bodyPr>
          <a:lstStyle/>
          <a:p>
            <a:pPr marL="285750" indent="-285750">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BACKEND DEVELOPMENT TEAM</a:t>
            </a:r>
          </a:p>
          <a:p>
            <a:pPr marL="285750" indent="-285750">
              <a:buFont typeface="Arial" panose="020B0604020202020204" pitchFamily="34" charset="0"/>
              <a:buChar char="•"/>
            </a:pPr>
            <a:r>
              <a:rPr lang="en-IN" sz="2400" dirty="0" smtClean="0">
                <a:effectLst/>
                <a:latin typeface="Times New Roman" panose="02020603050405020304" pitchFamily="18" charset="0"/>
                <a:cs typeface="Times New Roman" panose="02020603050405020304" pitchFamily="18" charset="0"/>
              </a:rPr>
              <a:t> JOSEPH ALWIN K.A</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 DHRUV SUVARNA</a:t>
            </a:r>
          </a:p>
          <a:p>
            <a:pPr marL="342900" indent="-342900">
              <a:buFont typeface="Arial" panose="020B0604020202020204" pitchFamily="34" charset="0"/>
              <a:buChar char="•"/>
            </a:pPr>
            <a:r>
              <a:rPr lang="en-IN" sz="2400" dirty="0" smtClean="0">
                <a:effectLst/>
                <a:latin typeface="Times New Roman" panose="02020603050405020304" pitchFamily="18" charset="0"/>
                <a:cs typeface="Times New Roman" panose="02020603050405020304" pitchFamily="18" charset="0"/>
              </a:rPr>
              <a:t>ANINDITA HK</a:t>
            </a:r>
          </a:p>
          <a:p>
            <a:endParaRPr lang="en-US" dirty="0" smtClean="0">
              <a:latin typeface="Times New Roman" panose="02020603050405020304" pitchFamily="18" charset="0"/>
              <a:cs typeface="Times New Roman" panose="02020603050405020304" pitchFamily="18" charset="0"/>
            </a:endParaRPr>
          </a:p>
          <a:p>
            <a:endParaRPr lang="en-IN" dirty="0"/>
          </a:p>
        </p:txBody>
      </p:sp>
      <p:sp>
        <p:nvSpPr>
          <p:cNvPr id="6" name="TextBox 5"/>
          <p:cNvSpPr txBox="1"/>
          <p:nvPr/>
        </p:nvSpPr>
        <p:spPr>
          <a:xfrm>
            <a:off x="980629" y="5124130"/>
            <a:ext cx="5405134" cy="1200329"/>
          </a:xfrm>
          <a:prstGeom prst="rect">
            <a:avLst/>
          </a:prstGeom>
          <a:noFill/>
        </p:spPr>
        <p:txBody>
          <a:bodyPr wrap="none" rtlCol="0">
            <a:spAutoFit/>
          </a:bodyPr>
          <a:lstStyle/>
          <a:p>
            <a:pPr marL="285750" indent="-285750">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RESEARCH AND SUPPORT TEAM</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ATISH K S</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SHRINITHI NATARAJAN</a:t>
            </a:r>
          </a:p>
        </p:txBody>
      </p:sp>
      <p:sp>
        <p:nvSpPr>
          <p:cNvPr id="8" name="TextBox 7"/>
          <p:cNvSpPr txBox="1"/>
          <p:nvPr/>
        </p:nvSpPr>
        <p:spPr>
          <a:xfrm>
            <a:off x="6836634" y="5124130"/>
            <a:ext cx="5101718" cy="1107996"/>
          </a:xfrm>
          <a:prstGeom prst="rect">
            <a:avLst/>
          </a:prstGeom>
          <a:noFill/>
        </p:spPr>
        <p:txBody>
          <a:bodyPr wrap="none" rtlCol="0">
            <a:spAutoFit/>
          </a:bodyPr>
          <a:lstStyle/>
          <a:p>
            <a:pPr marL="285750" indent="-285750">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MARKETING AND OUTREACH </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SATHVIK M</a:t>
            </a:r>
            <a:endParaRPr lang="en-IN" sz="2400" dirty="0" smtClean="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77143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37" y="211469"/>
            <a:ext cx="10489963" cy="1053308"/>
          </a:xfrm>
        </p:spPr>
        <p:txBody>
          <a:bodyPr>
            <a:normAutofit/>
          </a:bodyPr>
          <a:lstStyle/>
          <a:p>
            <a:r>
              <a:rPr lang="en-US" sz="6600" b="1" dirty="0" smtClean="0">
                <a:latin typeface="Times New Roman" panose="02020603050405020304" pitchFamily="18" charset="0"/>
                <a:cs typeface="Times New Roman" panose="02020603050405020304" pitchFamily="18" charset="0"/>
              </a:rPr>
              <a:t>PRODUCT</a:t>
            </a:r>
            <a:endParaRPr lang="en-IN" sz="66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p:txBody>
          <a:bodyPr/>
          <a:lstStyle/>
          <a:p>
            <a:endParaRPr lang="en-IN" dirty="0"/>
          </a:p>
        </p:txBody>
      </p:sp>
      <p:cxnSp>
        <p:nvCxnSpPr>
          <p:cNvPr id="7" name="Straight Connector 6"/>
          <p:cNvCxnSpPr/>
          <p:nvPr/>
        </p:nvCxnSpPr>
        <p:spPr>
          <a:xfrm flipV="1">
            <a:off x="980629" y="1119499"/>
            <a:ext cx="10163087" cy="6837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8279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rot="21127114">
            <a:off x="2577145" y="2227987"/>
            <a:ext cx="8835004" cy="3463182"/>
          </a:xfrm>
        </p:spPr>
        <p:txBody>
          <a:bodyPr>
            <a:normAutofit/>
          </a:bodyPr>
          <a:lstStyle/>
          <a:p>
            <a:pPr marL="0" indent="0">
              <a:buNone/>
            </a:pPr>
            <a:r>
              <a:rPr lang="en-US" sz="8800" b="1" dirty="0" smtClean="0">
                <a:solidFill>
                  <a:schemeClr val="bg2">
                    <a:lumMod val="25000"/>
                  </a:schemeClr>
                </a:solidFill>
                <a:latin typeface="Times New Roman" panose="02020603050405020304" pitchFamily="18" charset="0"/>
                <a:cs typeface="Times New Roman" panose="02020603050405020304" pitchFamily="18" charset="0"/>
              </a:rPr>
              <a:t>THANKYOU…..</a:t>
            </a:r>
            <a:endParaRPr lang="en-IN" sz="8800" b="1"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41421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629" y="202927"/>
            <a:ext cx="10489963" cy="1053308"/>
          </a:xfrm>
        </p:spPr>
        <p:txBody>
          <a:bodyPr>
            <a:normAutofit/>
          </a:bodyPr>
          <a:lstStyle/>
          <a:p>
            <a:r>
              <a:rPr lang="en-US" sz="6600" b="1" dirty="0" smtClean="0">
                <a:latin typeface="Times New Roman" panose="02020603050405020304" pitchFamily="18" charset="0"/>
                <a:cs typeface="Times New Roman" panose="02020603050405020304" pitchFamily="18" charset="0"/>
              </a:rPr>
              <a:t>INTRODUCTION</a:t>
            </a:r>
            <a:endParaRPr lang="en-IN" sz="66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980629" y="1187870"/>
            <a:ext cx="8163371" cy="5469308"/>
          </a:xfrm>
        </p:spPr>
        <p:txBody>
          <a:bodyPr>
            <a:noAutofit/>
          </a:bodyPr>
          <a:lstStyle/>
          <a:p>
            <a:pPr algn="just"/>
            <a:r>
              <a:rPr lang="en-IN" dirty="0">
                <a:latin typeface="Times New Roman" panose="02020603050405020304" pitchFamily="18" charset="0"/>
                <a:cs typeface="Times New Roman" panose="02020603050405020304" pitchFamily="18" charset="0"/>
              </a:rPr>
              <a:t>For a decade now, 3D visualization has been working as a catalyst in many domains, especially architecture, manufacturing, product </a:t>
            </a:r>
            <a:r>
              <a:rPr lang="en-IN" dirty="0" smtClean="0">
                <a:latin typeface="Times New Roman" panose="02020603050405020304" pitchFamily="18" charset="0"/>
                <a:cs typeface="Times New Roman" panose="02020603050405020304" pitchFamily="18" charset="0"/>
              </a:rPr>
              <a:t>design and many more.  As </a:t>
            </a:r>
            <a:r>
              <a:rPr lang="en-IN" dirty="0">
                <a:latin typeface="Times New Roman" panose="02020603050405020304" pitchFamily="18" charset="0"/>
                <a:cs typeface="Times New Roman" panose="02020603050405020304" pitchFamily="18" charset="0"/>
              </a:rPr>
              <a:t>the industries are growing, so are their demands. </a:t>
            </a:r>
          </a:p>
          <a:p>
            <a:pPr algn="just"/>
            <a:r>
              <a:rPr lang="en-IN" dirty="0">
                <a:latin typeface="Times New Roman" panose="02020603050405020304" pitchFamily="18" charset="0"/>
                <a:cs typeface="Times New Roman" panose="02020603050405020304" pitchFamily="18" charset="0"/>
              </a:rPr>
              <a:t>One such sector that requires our attention is the education sector. It is a common belief that seeing is believing and believing is knowledge. As technology has started growing rapidly over the past </a:t>
            </a:r>
            <a:r>
              <a:rPr lang="en-IN" dirty="0" smtClean="0">
                <a:latin typeface="Times New Roman" panose="02020603050405020304" pitchFamily="18" charset="0"/>
                <a:cs typeface="Times New Roman" panose="02020603050405020304" pitchFamily="18" charset="0"/>
              </a:rPr>
              <a:t>years</a:t>
            </a:r>
            <a:r>
              <a:rPr lang="en-IN" dirty="0">
                <a:latin typeface="Times New Roman" panose="02020603050405020304" pitchFamily="18" charset="0"/>
                <a:cs typeface="Times New Roman" panose="02020603050405020304" pitchFamily="18" charset="0"/>
              </a:rPr>
              <a:t>, it has also decreased the affordability of such highly efficient resources. </a:t>
            </a:r>
          </a:p>
          <a:p>
            <a:pPr algn="just"/>
            <a:r>
              <a:rPr lang="en-IN" dirty="0">
                <a:latin typeface="Times New Roman" panose="02020603050405020304" pitchFamily="18" charset="0"/>
                <a:cs typeface="Times New Roman" panose="02020603050405020304" pitchFamily="18" charset="0"/>
              </a:rPr>
              <a:t>Our mission, with the help of </a:t>
            </a:r>
            <a:r>
              <a:rPr lang="en-IN" b="1" dirty="0" smtClean="0">
                <a:latin typeface="Times New Roman" panose="02020603050405020304" pitchFamily="18" charset="0"/>
                <a:cs typeface="Times New Roman" panose="02020603050405020304" pitchFamily="18" charset="0"/>
              </a:rPr>
              <a:t>ORGment </a:t>
            </a:r>
            <a:r>
              <a:rPr lang="en-IN" b="1" dirty="0">
                <a:latin typeface="Times New Roman" panose="02020603050405020304" pitchFamily="18" charset="0"/>
                <a:cs typeface="Times New Roman" panose="02020603050405020304" pitchFamily="18" charset="0"/>
              </a:rPr>
              <a:t>It</a:t>
            </a:r>
            <a:r>
              <a:rPr lang="en-IN" dirty="0">
                <a:latin typeface="Times New Roman" panose="02020603050405020304" pitchFamily="18" charset="0"/>
                <a:cs typeface="Times New Roman" panose="02020603050405020304" pitchFamily="18" charset="0"/>
              </a:rPr>
              <a:t>, is to impart such visualisation and the concept of realism in the domain of biology, which is </a:t>
            </a:r>
            <a:r>
              <a:rPr lang="en-IN" b="1" dirty="0">
                <a:latin typeface="Times New Roman" panose="02020603050405020304" pitchFamily="18" charset="0"/>
                <a:cs typeface="Times New Roman" panose="02020603050405020304" pitchFamily="18" charset="0"/>
              </a:rPr>
              <a:t>affordable</a:t>
            </a:r>
            <a:r>
              <a:rPr lang="en-IN" dirty="0">
                <a:latin typeface="Times New Roman" panose="02020603050405020304" pitchFamily="18" charset="0"/>
                <a:cs typeface="Times New Roman" panose="02020603050405020304" pitchFamily="18" charset="0"/>
              </a:rPr>
              <a:t> and highly user efficient. Such a visualization when coupled with </a:t>
            </a:r>
            <a:r>
              <a:rPr lang="en-IN" b="1" dirty="0">
                <a:latin typeface="Times New Roman" panose="02020603050405020304" pitchFamily="18" charset="0"/>
                <a:cs typeface="Times New Roman" panose="02020603050405020304" pitchFamily="18" charset="0"/>
              </a:rPr>
              <a:t>augmented reality</a:t>
            </a:r>
            <a:r>
              <a:rPr lang="en-IN" dirty="0">
                <a:latin typeface="Times New Roman" panose="02020603050405020304" pitchFamily="18" charset="0"/>
                <a:cs typeface="Times New Roman" panose="02020603050405020304" pitchFamily="18" charset="0"/>
              </a:rPr>
              <a:t> makes this application highly powerful and user friendly. </a:t>
            </a:r>
          </a:p>
          <a:p>
            <a:pPr algn="just"/>
            <a:r>
              <a:rPr lang="en-IN" dirty="0">
                <a:latin typeface="Times New Roman" panose="02020603050405020304" pitchFamily="18" charset="0"/>
                <a:cs typeface="Times New Roman" panose="02020603050405020304" pitchFamily="18" charset="0"/>
              </a:rPr>
              <a:t>Our application is built to increase the understanding of students </a:t>
            </a:r>
            <a:r>
              <a:rPr lang="en-IN" dirty="0" smtClean="0">
                <a:latin typeface="Times New Roman" panose="02020603050405020304" pitchFamily="18" charset="0"/>
                <a:cs typeface="Times New Roman" panose="02020603050405020304" pitchFamily="18" charset="0"/>
              </a:rPr>
              <a:t>about biomedical organs and </a:t>
            </a:r>
            <a:r>
              <a:rPr lang="en-IN" dirty="0">
                <a:latin typeface="Times New Roman" panose="02020603050405020304" pitchFamily="18" charset="0"/>
                <a:cs typeface="Times New Roman" panose="02020603050405020304" pitchFamily="18" charset="0"/>
              </a:rPr>
              <a:t>enhance peer-to-peer knowledge by efficiently </a:t>
            </a:r>
            <a:r>
              <a:rPr lang="en-IN" dirty="0" smtClean="0">
                <a:latin typeface="Times New Roman" panose="02020603050405020304" pitchFamily="18" charset="0"/>
                <a:cs typeface="Times New Roman" panose="02020603050405020304" pitchFamily="18" charset="0"/>
              </a:rPr>
              <a:t>presenting </a:t>
            </a:r>
            <a:r>
              <a:rPr lang="en-IN" dirty="0">
                <a:latin typeface="Times New Roman" panose="02020603050405020304" pitchFamily="18" charset="0"/>
                <a:cs typeface="Times New Roman" panose="02020603050405020304" pitchFamily="18" charset="0"/>
              </a:rPr>
              <a:t>it to the masses in a better format </a:t>
            </a:r>
            <a:r>
              <a:rPr lang="en-IN" dirty="0" smtClean="0">
                <a:latin typeface="Times New Roman" panose="02020603050405020304" pitchFamily="18" charset="0"/>
                <a:cs typeface="Times New Roman" panose="02020603050405020304" pitchFamily="18" charset="0"/>
              </a:rPr>
              <a:t>by making use of </a:t>
            </a:r>
            <a:r>
              <a:rPr lang="en-IN" dirty="0">
                <a:latin typeface="Times New Roman" panose="02020603050405020304" pitchFamily="18" charset="0"/>
                <a:cs typeface="Times New Roman" panose="02020603050405020304" pitchFamily="18" charset="0"/>
              </a:rPr>
              <a:t>our detailed </a:t>
            </a:r>
            <a:r>
              <a:rPr lang="en-IN" dirty="0" smtClean="0">
                <a:latin typeface="Times New Roman" panose="02020603050405020304" pitchFamily="18" charset="0"/>
                <a:cs typeface="Times New Roman" panose="02020603050405020304" pitchFamily="18" charset="0"/>
              </a:rPr>
              <a:t>AR models. </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flipV="1">
            <a:off x="980629" y="1119499"/>
            <a:ext cx="10163087" cy="68371"/>
          </a:xfrm>
          <a:prstGeom prst="line">
            <a:avLst/>
          </a:prstGeom>
        </p:spPr>
        <p:style>
          <a:lnRef idx="3">
            <a:schemeClr val="accent1"/>
          </a:lnRef>
          <a:fillRef idx="0">
            <a:schemeClr val="accent1"/>
          </a:fillRef>
          <a:effectRef idx="2">
            <a:schemeClr val="accent1"/>
          </a:effectRef>
          <a:fontRef idx="minor">
            <a:schemeClr val="tx1"/>
          </a:fontRef>
        </p:style>
      </p:cxnSp>
      <p:pic>
        <p:nvPicPr>
          <p:cNvPr id="15" name="Picture 8" descr="Support for College Students With Learning Disabilities">
            <a:extLst>
              <a:ext uri="{FF2B5EF4-FFF2-40B4-BE49-F238E27FC236}">
                <a16:creationId xmlns="" xmlns:a16="http://schemas.microsoft.com/office/drawing/2014/main" id="{0A18ACE6-3370-42E9-809A-991BF155B5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0" y="1324606"/>
            <a:ext cx="2779556" cy="26769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2" descr="Role of AR/VR in the education system: How technology is shaping India's  learning space - Education Today News">
            <a:extLst>
              <a:ext uri="{FF2B5EF4-FFF2-40B4-BE49-F238E27FC236}">
                <a16:creationId xmlns="" xmlns:a16="http://schemas.microsoft.com/office/drawing/2014/main" id="{F2FA15BC-8DC6-46A6-A64C-0B061CC9D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4143432"/>
            <a:ext cx="2779556" cy="25137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0736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37" y="211469"/>
            <a:ext cx="10489963" cy="1053308"/>
          </a:xfrm>
        </p:spPr>
        <p:txBody>
          <a:bodyPr>
            <a:normAutofit/>
          </a:bodyPr>
          <a:lstStyle/>
          <a:p>
            <a:r>
              <a:rPr lang="en-US" sz="6600" b="1" dirty="0" smtClean="0">
                <a:latin typeface="Times New Roman" panose="02020603050405020304" pitchFamily="18" charset="0"/>
                <a:cs typeface="Times New Roman" panose="02020603050405020304" pitchFamily="18" charset="0"/>
              </a:rPr>
              <a:t>SIZE OF OPPORTUNITY</a:t>
            </a:r>
            <a:endParaRPr lang="en-IN" sz="6600" b="1" dirty="0">
              <a:latin typeface="Times New Roman" panose="02020603050405020304" pitchFamily="18" charset="0"/>
              <a:cs typeface="Times New Roman" panose="02020603050405020304" pitchFamily="18"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154238249"/>
              </p:ext>
            </p:extLst>
          </p:nvPr>
        </p:nvGraphicFramePr>
        <p:xfrm>
          <a:off x="111096" y="1264777"/>
          <a:ext cx="11690646" cy="5477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p:cNvCxnSpPr/>
          <p:nvPr/>
        </p:nvCxnSpPr>
        <p:spPr>
          <a:xfrm flipV="1">
            <a:off x="980629" y="1119499"/>
            <a:ext cx="10163087" cy="68371"/>
          </a:xfrm>
          <a:prstGeom prst="line">
            <a:avLst/>
          </a:prstGeom>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a:xfrm>
            <a:off x="3734456" y="1934025"/>
            <a:ext cx="4447243" cy="984885"/>
          </a:xfrm>
          <a:prstGeom prst="rect">
            <a:avLst/>
          </a:prstGeom>
          <a:noFill/>
        </p:spPr>
        <p:txBody>
          <a:bodyPr wrap="none" rtlCol="0">
            <a:spAutoFit/>
          </a:bodyPr>
          <a:lstStyle/>
          <a:p>
            <a:pPr lvl="0" algn="ctr"/>
            <a:r>
              <a:rPr lang="en-US" sz="2000" b="1" dirty="0" smtClean="0">
                <a:solidFill>
                  <a:schemeClr val="bg1"/>
                </a:solidFill>
                <a:latin typeface="Times New Roman" panose="02020603050405020304" pitchFamily="18" charset="0"/>
                <a:cs typeface="Times New Roman" panose="02020603050405020304" pitchFamily="18" charset="0"/>
              </a:rPr>
              <a:t>This app finds its use to all high </a:t>
            </a:r>
          </a:p>
          <a:p>
            <a:pPr lvl="0" algn="ctr"/>
            <a:r>
              <a:rPr lang="en-US" sz="2000" b="1" dirty="0" smtClean="0">
                <a:solidFill>
                  <a:schemeClr val="bg1"/>
                </a:solidFill>
                <a:latin typeface="Times New Roman" panose="02020603050405020304" pitchFamily="18" charset="0"/>
                <a:cs typeface="Times New Roman" panose="02020603050405020304" pitchFamily="18" charset="0"/>
              </a:rPr>
              <a:t>school/college students across the globe</a:t>
            </a:r>
            <a:endParaRPr lang="en-IN" sz="2000" dirty="0" smtClean="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6" name="TextBox 5"/>
          <p:cNvSpPr txBox="1"/>
          <p:nvPr/>
        </p:nvSpPr>
        <p:spPr>
          <a:xfrm>
            <a:off x="5537674" y="1454673"/>
            <a:ext cx="840808" cy="369332"/>
          </a:xfrm>
          <a:prstGeom prst="rect">
            <a:avLst/>
          </a:prstGeom>
          <a:noFill/>
        </p:spPr>
        <p:txBody>
          <a:bodyPr wrap="none" rtlCol="0">
            <a:spAutoFit/>
          </a:bodyPr>
          <a:lstStyle/>
          <a:p>
            <a:r>
              <a:rPr lang="en-US" b="1" u="sng" dirty="0" smtClean="0">
                <a:solidFill>
                  <a:schemeClr val="bg1"/>
                </a:solidFill>
                <a:latin typeface="Times New Roman" panose="02020603050405020304" pitchFamily="18" charset="0"/>
                <a:cs typeface="Times New Roman" panose="02020603050405020304" pitchFamily="18" charset="0"/>
              </a:rPr>
              <a:t>TAM :</a:t>
            </a:r>
            <a:endParaRPr lang="en-IN" b="1" u="sng"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45479" y="3293472"/>
            <a:ext cx="3825196" cy="1292662"/>
          </a:xfrm>
          <a:prstGeom prst="rect">
            <a:avLst/>
          </a:prstGeom>
          <a:noFill/>
        </p:spPr>
        <p:txBody>
          <a:bodyPr wrap="squar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All high </a:t>
            </a:r>
            <a:r>
              <a:rPr lang="en-US" sz="2000" b="1" dirty="0" smtClean="0">
                <a:solidFill>
                  <a:schemeClr val="bg1"/>
                </a:solidFill>
                <a:latin typeface="Times New Roman" panose="02020603050405020304" pitchFamily="18" charset="0"/>
                <a:cs typeface="Times New Roman" panose="02020603050405020304" pitchFamily="18" charset="0"/>
              </a:rPr>
              <a:t>school/college students who are a </a:t>
            </a:r>
            <a:r>
              <a:rPr lang="en-US" sz="2000" b="1" dirty="0">
                <a:solidFill>
                  <a:schemeClr val="bg1"/>
                </a:solidFill>
                <a:latin typeface="Times New Roman" panose="02020603050405020304" pitchFamily="18" charset="0"/>
                <a:cs typeface="Times New Roman" panose="02020603050405020304" pitchFamily="18" charset="0"/>
              </a:rPr>
              <a:t>part </a:t>
            </a:r>
            <a:r>
              <a:rPr lang="en-US" sz="2000" b="1" dirty="0" smtClean="0">
                <a:solidFill>
                  <a:schemeClr val="bg1"/>
                </a:solidFill>
                <a:latin typeface="Times New Roman" panose="02020603050405020304" pitchFamily="18" charset="0"/>
                <a:cs typeface="Times New Roman" panose="02020603050405020304" pitchFamily="18" charset="0"/>
              </a:rPr>
              <a:t>of </a:t>
            </a:r>
            <a:r>
              <a:rPr lang="en-US" sz="2000" b="1" dirty="0">
                <a:solidFill>
                  <a:schemeClr val="bg1"/>
                </a:solidFill>
                <a:latin typeface="Times New Roman" panose="02020603050405020304" pitchFamily="18" charset="0"/>
                <a:cs typeface="Times New Roman" panose="02020603050405020304" pitchFamily="18" charset="0"/>
              </a:rPr>
              <a:t>the Indian subcontinent.</a:t>
            </a:r>
            <a:endParaRPr lang="en-IN" sz="2000"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9" name="TextBox 8"/>
          <p:cNvSpPr txBox="1"/>
          <p:nvPr/>
        </p:nvSpPr>
        <p:spPr>
          <a:xfrm>
            <a:off x="5537674" y="2972457"/>
            <a:ext cx="845103" cy="369332"/>
          </a:xfrm>
          <a:prstGeom prst="rect">
            <a:avLst/>
          </a:prstGeom>
          <a:noFill/>
        </p:spPr>
        <p:txBody>
          <a:bodyPr wrap="none" rtlCol="0">
            <a:spAutoFit/>
          </a:bodyPr>
          <a:lstStyle/>
          <a:p>
            <a:r>
              <a:rPr lang="en-US" b="1" u="sng" dirty="0" smtClean="0">
                <a:solidFill>
                  <a:schemeClr val="bg1"/>
                </a:solidFill>
                <a:latin typeface="Times New Roman" panose="02020603050405020304" pitchFamily="18" charset="0"/>
                <a:cs typeface="Times New Roman" panose="02020603050405020304" pitchFamily="18" charset="0"/>
              </a:rPr>
              <a:t>SOM :</a:t>
            </a:r>
            <a:endParaRPr lang="en-IN" b="1" u="sng"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521131" y="4537817"/>
            <a:ext cx="857351" cy="369332"/>
          </a:xfrm>
          <a:prstGeom prst="rect">
            <a:avLst/>
          </a:prstGeom>
          <a:noFill/>
        </p:spPr>
        <p:txBody>
          <a:bodyPr wrap="none" rtlCol="0">
            <a:spAutoFit/>
          </a:bodyPr>
          <a:lstStyle/>
          <a:p>
            <a:r>
              <a:rPr lang="en-US" b="1" u="sng" dirty="0" smtClean="0">
                <a:solidFill>
                  <a:schemeClr val="bg1"/>
                </a:solidFill>
                <a:latin typeface="Times New Roman" panose="02020603050405020304" pitchFamily="18" charset="0"/>
                <a:cs typeface="Times New Roman" panose="02020603050405020304" pitchFamily="18" charset="0"/>
              </a:rPr>
              <a:t>TOM </a:t>
            </a:r>
            <a:r>
              <a:rPr lang="en-US" u="sng" dirty="0" smtClean="0">
                <a:solidFill>
                  <a:schemeClr val="bg1"/>
                </a:solidFill>
              </a:rPr>
              <a:t>:</a:t>
            </a:r>
            <a:endParaRPr lang="en-IN" u="sng" dirty="0">
              <a:solidFill>
                <a:schemeClr val="bg1"/>
              </a:solidFill>
            </a:endParaRPr>
          </a:p>
        </p:txBody>
      </p:sp>
      <p:pic>
        <p:nvPicPr>
          <p:cNvPr id="12" name="Picture 2" descr="Future Education Technology: How Digital Trends Are Shaping Teach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994683">
            <a:off x="8885483" y="4313681"/>
            <a:ext cx="2909061" cy="23073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8"/>
          <a:stretch>
            <a:fillRect/>
          </a:stretch>
        </p:blipFill>
        <p:spPr>
          <a:xfrm rot="20839375">
            <a:off x="8637341" y="1572706"/>
            <a:ext cx="3028086" cy="1996616"/>
          </a:xfrm>
          <a:prstGeom prst="rect">
            <a:avLst/>
          </a:prstGeom>
          <a:ln>
            <a:noFill/>
          </a:ln>
          <a:effectLst>
            <a:softEdge rad="112500"/>
          </a:effectLst>
        </p:spPr>
      </p:pic>
    </p:spTree>
    <p:extLst>
      <p:ext uri="{BB962C8B-B14F-4D97-AF65-F5344CB8AC3E}">
        <p14:creationId xmlns:p14="http://schemas.microsoft.com/office/powerpoint/2010/main" val="13513533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37" y="211469"/>
            <a:ext cx="10489963" cy="1053308"/>
          </a:xfrm>
        </p:spPr>
        <p:txBody>
          <a:bodyPr>
            <a:normAutofit/>
          </a:bodyPr>
          <a:lstStyle/>
          <a:p>
            <a:r>
              <a:rPr lang="en-US" sz="6600" b="1" dirty="0">
                <a:latin typeface="Times New Roman" panose="02020603050405020304" pitchFamily="18" charset="0"/>
                <a:cs typeface="Times New Roman" panose="02020603050405020304" pitchFamily="18" charset="0"/>
              </a:rPr>
              <a:t>MARKET </a:t>
            </a:r>
            <a:r>
              <a:rPr lang="en-US" sz="6600" b="1" dirty="0" smtClean="0">
                <a:latin typeface="Times New Roman" panose="02020603050405020304" pitchFamily="18" charset="0"/>
                <a:cs typeface="Times New Roman" panose="02020603050405020304" pitchFamily="18" charset="0"/>
              </a:rPr>
              <a:t>CHALLENGES</a:t>
            </a:r>
            <a:endParaRPr lang="en-IN" sz="66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275318" y="2095900"/>
            <a:ext cx="7005556" cy="3593591"/>
          </a:xfrm>
        </p:spPr>
        <p:txBody>
          <a:bodyPr>
            <a:normAutofit lnSpcReduction="10000"/>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Providing mobile phones to students for personal educational purposes by parents. </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Using </a:t>
            </a:r>
            <a:r>
              <a:rPr lang="en-US" sz="2400" dirty="0">
                <a:latin typeface="Times New Roman" panose="02020603050405020304" pitchFamily="18" charset="0"/>
                <a:cs typeface="Times New Roman" panose="02020603050405020304" pitchFamily="18" charset="0"/>
              </a:rPr>
              <a:t>this application in school hours during the classes</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a:t>
            </a:r>
            <a:r>
              <a:rPr lang="en-US" sz="2400" dirty="0" smtClean="0">
                <a:latin typeface="Times New Roman" panose="02020603050405020304" pitchFamily="18" charset="0"/>
                <a:cs typeface="Times New Roman" panose="02020603050405020304" pitchFamily="18" charset="0"/>
              </a:rPr>
              <a:t>onvincing people about the use of new technology such as Augmented Reality for better understanding.</a:t>
            </a:r>
            <a:endParaRPr lang="en-IN" sz="2400" dirty="0">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flipV="1">
            <a:off x="980629" y="1119499"/>
            <a:ext cx="10163087" cy="68371"/>
          </a:xfrm>
          <a:prstGeom prst="line">
            <a:avLst/>
          </a:prstGeom>
        </p:spPr>
        <p:style>
          <a:lnRef idx="3">
            <a:schemeClr val="accent1"/>
          </a:lnRef>
          <a:fillRef idx="0">
            <a:schemeClr val="accent1"/>
          </a:fillRef>
          <a:effectRef idx="2">
            <a:schemeClr val="accent1"/>
          </a:effectRef>
          <a:fontRef idx="minor">
            <a:schemeClr val="tx1"/>
          </a:fontRef>
        </p:style>
      </p:cxnSp>
      <p:pic>
        <p:nvPicPr>
          <p:cNvPr id="6" name="Picture 2" descr="Your child&amp;#39;s first smartphone: A guide to the proper age, phone type and  parental control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4737" y="1307263"/>
            <a:ext cx="3493917" cy="25854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AutoShape 4" descr="Cell Phones at School: Should They Be Allowed? - FamilyEduc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6" descr="It&amp;#39;s time to rethink children&amp;#39;s privacy protection | TheHi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1738" y="4409631"/>
            <a:ext cx="3399913" cy="22731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135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37" y="211469"/>
            <a:ext cx="10489963" cy="1053308"/>
          </a:xfrm>
        </p:spPr>
        <p:txBody>
          <a:bodyPr>
            <a:normAutofit/>
          </a:bodyPr>
          <a:lstStyle/>
          <a:p>
            <a:r>
              <a:rPr lang="en-US" sz="6600" b="1" dirty="0" smtClean="0">
                <a:latin typeface="Times New Roman" panose="02020603050405020304" pitchFamily="18" charset="0"/>
                <a:cs typeface="Times New Roman" panose="02020603050405020304" pitchFamily="18" charset="0"/>
              </a:rPr>
              <a:t>SOLUTION PROVIDED</a:t>
            </a:r>
            <a:endParaRPr lang="en-IN" sz="66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980629" y="1551064"/>
            <a:ext cx="7458483" cy="4952286"/>
          </a:xfrm>
        </p:spPr>
        <p:txBody>
          <a:bodyPr>
            <a:normAutofit/>
          </a:bodyPr>
          <a:lstStyle/>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Scheduling </a:t>
            </a:r>
            <a:r>
              <a:rPr lang="en-US" sz="2400" dirty="0">
                <a:latin typeface="Times New Roman" panose="02020603050405020304" pitchFamily="18" charset="0"/>
                <a:cs typeface="Times New Roman" panose="02020603050405020304" pitchFamily="18" charset="0"/>
              </a:rPr>
              <a:t>the application according to the parents time to keep watch of there activity and giving parental control to the application. </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Installing </a:t>
            </a:r>
            <a:r>
              <a:rPr lang="en-US" sz="2400" dirty="0">
                <a:latin typeface="Times New Roman" panose="02020603050405020304" pitchFamily="18" charset="0"/>
                <a:cs typeface="Times New Roman" panose="02020603050405020304" pitchFamily="18" charset="0"/>
              </a:rPr>
              <a:t>the application in school tabs and in teacher slides to explain using ORGment </a:t>
            </a: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to </a:t>
            </a:r>
            <a:r>
              <a:rPr lang="en-US" sz="2400" dirty="0" smtClean="0">
                <a:latin typeface="Times New Roman" panose="02020603050405020304" pitchFamily="18" charset="0"/>
                <a:cs typeface="Times New Roman" panose="02020603050405020304" pitchFamily="18" charset="0"/>
              </a:rPr>
              <a:t>all students </a:t>
            </a:r>
            <a:r>
              <a:rPr lang="en-US" sz="2400" dirty="0">
                <a:latin typeface="Times New Roman" panose="02020603050405020304" pitchFamily="18" charset="0"/>
                <a:cs typeface="Times New Roman" panose="02020603050405020304" pitchFamily="18" charset="0"/>
              </a:rPr>
              <a:t>at once</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Convincing schools to make ORGment It app a part of their practical </a:t>
            </a:r>
            <a:r>
              <a:rPr lang="en-IN" sz="2400" dirty="0" smtClean="0">
                <a:latin typeface="Times New Roman" panose="02020603050405020304" pitchFamily="18" charset="0"/>
                <a:cs typeface="Times New Roman" panose="02020603050405020304" pitchFamily="18" charset="0"/>
              </a:rPr>
              <a:t>curriculum so that concepts can be conveyed uniquely and better.</a:t>
            </a:r>
            <a:endParaRPr lang="en-IN" sz="2400" dirty="0">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flipV="1">
            <a:off x="980629" y="1119499"/>
            <a:ext cx="10163087" cy="68371"/>
          </a:xfrm>
          <a:prstGeom prst="line">
            <a:avLst/>
          </a:prstGeom>
        </p:spPr>
        <p:style>
          <a:lnRef idx="3">
            <a:schemeClr val="accent1"/>
          </a:lnRef>
          <a:fillRef idx="0">
            <a:schemeClr val="accent1"/>
          </a:fillRef>
          <a:effectRef idx="2">
            <a:schemeClr val="accent1"/>
          </a:effectRef>
          <a:fontRef idx="minor">
            <a:schemeClr val="tx1"/>
          </a:fontRef>
        </p:style>
      </p:cxnSp>
      <p:pic>
        <p:nvPicPr>
          <p:cNvPr id="9" name="Picture 2" descr="Role of AR/VR in the education system: How technology is shaping India's  learning space - Education Today News">
            <a:extLst>
              <a:ext uri="{FF2B5EF4-FFF2-40B4-BE49-F238E27FC236}">
                <a16:creationId xmlns="" xmlns:a16="http://schemas.microsoft.com/office/drawing/2014/main" id="{F2FA15BC-8DC6-46A6-A64C-0B061CC9D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1073" y="1434415"/>
            <a:ext cx="3138479" cy="25137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0" name="Picture 2" descr="A complete guide to education in the Netherlands | Expat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1072" y="4097709"/>
            <a:ext cx="3138479" cy="27602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073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37" y="211469"/>
            <a:ext cx="10998438" cy="1053308"/>
          </a:xfrm>
        </p:spPr>
        <p:txBody>
          <a:bodyPr>
            <a:normAutofit/>
          </a:bodyPr>
          <a:lstStyle/>
          <a:p>
            <a:r>
              <a:rPr lang="en-US" sz="6600" b="1" dirty="0" smtClean="0">
                <a:latin typeface="Times New Roman" panose="02020603050405020304" pitchFamily="18" charset="0"/>
                <a:cs typeface="Times New Roman" panose="02020603050405020304" pitchFamily="18" charset="0"/>
              </a:rPr>
              <a:t>COMPETITION AND USP</a:t>
            </a:r>
            <a:endParaRPr lang="en-IN" sz="6600" b="1" dirty="0">
              <a:latin typeface="Times New Roman" panose="02020603050405020304" pitchFamily="18" charset="0"/>
              <a:cs typeface="Times New Roman" panose="02020603050405020304" pitchFamily="18"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354396002"/>
              </p:ext>
            </p:extLst>
          </p:nvPr>
        </p:nvGraphicFramePr>
        <p:xfrm>
          <a:off x="940037" y="1469876"/>
          <a:ext cx="10686797" cy="5247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p:cNvCxnSpPr/>
          <p:nvPr/>
        </p:nvCxnSpPr>
        <p:spPr>
          <a:xfrm flipV="1">
            <a:off x="980629" y="1128045"/>
            <a:ext cx="10675835" cy="59827"/>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50790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37" y="211469"/>
            <a:ext cx="10489963" cy="1053308"/>
          </a:xfrm>
        </p:spPr>
        <p:txBody>
          <a:bodyPr>
            <a:normAutofit/>
          </a:bodyPr>
          <a:lstStyle/>
          <a:p>
            <a:r>
              <a:rPr lang="en-US" sz="6600" b="1" dirty="0" smtClean="0">
                <a:latin typeface="Times New Roman" panose="02020603050405020304" pitchFamily="18" charset="0"/>
                <a:cs typeface="Times New Roman" panose="02020603050405020304" pitchFamily="18" charset="0"/>
              </a:rPr>
              <a:t>KEY MILESTONES</a:t>
            </a:r>
            <a:endParaRPr lang="en-IN" sz="66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051988" y="1187870"/>
            <a:ext cx="7014103" cy="5281300"/>
          </a:xfrm>
        </p:spPr>
        <p:txBody>
          <a:bodyPr>
            <a:normAutofit/>
          </a:bodyPr>
          <a:lstStyle/>
          <a:p>
            <a:pPr algn="just">
              <a:buFont typeface="Wingdings" panose="05000000000000000000" pitchFamily="2" charset="2"/>
              <a:buChar char="Ø"/>
            </a:pP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ORGment It completes its five months of rigorous work towards research, collecting data, completing the app, website, social media pages and a lot more.</a:t>
            </a:r>
          </a:p>
          <a:p>
            <a:pPr marL="0" indent="0" algn="just">
              <a:buNone/>
            </a:pP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By </a:t>
            </a:r>
            <a:r>
              <a:rPr lang="en-US" dirty="0">
                <a:latin typeface="Times New Roman" panose="02020603050405020304" pitchFamily="18" charset="0"/>
                <a:cs typeface="Times New Roman" panose="02020603050405020304" pitchFamily="18" charset="0"/>
              </a:rPr>
              <a:t>the completion of 12- Months since app launch, we would expect to have helped many students across the serviceable population. </a:t>
            </a: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would also expect to have started implementing our unique procedure of encouraging peer-to-peer learning in the form of recorded video explanations of all alumni students post gaining knowledge from our application so that it can benefit a larger serviceable population.</a:t>
            </a: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cxnSp>
        <p:nvCxnSpPr>
          <p:cNvPr id="7" name="Straight Connector 6"/>
          <p:cNvCxnSpPr/>
          <p:nvPr/>
        </p:nvCxnSpPr>
        <p:spPr>
          <a:xfrm flipV="1">
            <a:off x="980629" y="1119499"/>
            <a:ext cx="10163087" cy="68371"/>
          </a:xfrm>
          <a:prstGeom prst="line">
            <a:avLst/>
          </a:prstGeom>
        </p:spPr>
        <p:style>
          <a:lnRef idx="3">
            <a:schemeClr val="accent1"/>
          </a:lnRef>
          <a:fillRef idx="0">
            <a:schemeClr val="accent1"/>
          </a:fillRef>
          <a:effectRef idx="2">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123281">
            <a:off x="8622708" y="1350236"/>
            <a:ext cx="2909842" cy="2580830"/>
          </a:xfrm>
          <a:prstGeom prst="rect">
            <a:avLst/>
          </a:prstGeom>
          <a:ln>
            <a:noFill/>
          </a:ln>
          <a:effectLst>
            <a:softEdge rad="112500"/>
          </a:effectLst>
        </p:spPr>
      </p:pic>
      <p:pic>
        <p:nvPicPr>
          <p:cNvPr id="4" name="Picture 3"/>
          <p:cNvPicPr>
            <a:picLocks noChangeAspect="1"/>
          </p:cNvPicPr>
          <p:nvPr/>
        </p:nvPicPr>
        <p:blipFill>
          <a:blip r:embed="rId3"/>
          <a:stretch>
            <a:fillRect/>
          </a:stretch>
        </p:blipFill>
        <p:spPr>
          <a:xfrm rot="21193947">
            <a:off x="8990223" y="4225406"/>
            <a:ext cx="2807141" cy="2475821"/>
          </a:xfrm>
          <a:prstGeom prst="rect">
            <a:avLst/>
          </a:prstGeom>
          <a:ln>
            <a:noFill/>
          </a:ln>
          <a:effectLst>
            <a:softEdge rad="112500"/>
          </a:effectLst>
        </p:spPr>
      </p:pic>
    </p:spTree>
    <p:extLst>
      <p:ext uri="{BB962C8B-B14F-4D97-AF65-F5344CB8AC3E}">
        <p14:creationId xmlns:p14="http://schemas.microsoft.com/office/powerpoint/2010/main" val="5438396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37" y="211469"/>
            <a:ext cx="10489963" cy="1053308"/>
          </a:xfrm>
        </p:spPr>
        <p:txBody>
          <a:bodyPr>
            <a:normAutofit/>
          </a:bodyPr>
          <a:lstStyle/>
          <a:p>
            <a:r>
              <a:rPr lang="en-US" sz="6600" b="1" dirty="0" smtClean="0">
                <a:latin typeface="Times New Roman" panose="02020603050405020304" pitchFamily="18" charset="0"/>
                <a:cs typeface="Times New Roman" panose="02020603050405020304" pitchFamily="18" charset="0"/>
              </a:rPr>
              <a:t>MONEY NEEDED</a:t>
            </a:r>
            <a:endParaRPr lang="en-IN" sz="6600" b="1"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67966588"/>
              </p:ext>
            </p:extLst>
          </p:nvPr>
        </p:nvGraphicFramePr>
        <p:xfrm>
          <a:off x="1095857" y="1264777"/>
          <a:ext cx="10133317" cy="5593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p:cNvCxnSpPr/>
          <p:nvPr/>
        </p:nvCxnSpPr>
        <p:spPr>
          <a:xfrm flipV="1">
            <a:off x="980629" y="1119499"/>
            <a:ext cx="10163087" cy="6837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39766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37" y="211469"/>
            <a:ext cx="10489963" cy="1053308"/>
          </a:xfrm>
        </p:spPr>
        <p:txBody>
          <a:bodyPr>
            <a:normAutofit/>
          </a:bodyPr>
          <a:lstStyle/>
          <a:p>
            <a:r>
              <a:rPr lang="en-US" sz="6600" b="1" dirty="0" smtClean="0">
                <a:latin typeface="Times New Roman" panose="02020603050405020304" pitchFamily="18" charset="0"/>
                <a:cs typeface="Times New Roman" panose="02020603050405020304" pitchFamily="18" charset="0"/>
              </a:rPr>
              <a:t>FINANCIAL, METRICS</a:t>
            </a:r>
            <a:endParaRPr lang="en-IN" sz="6600" b="1" dirty="0">
              <a:latin typeface="Times New Roman" panose="02020603050405020304" pitchFamily="18" charset="0"/>
              <a:cs typeface="Times New Roman" panose="02020603050405020304" pitchFamily="18"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475355359"/>
              </p:ext>
            </p:extLst>
          </p:nvPr>
        </p:nvGraphicFramePr>
        <p:xfrm>
          <a:off x="1095857" y="1264777"/>
          <a:ext cx="10178322" cy="5593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p:cNvCxnSpPr/>
          <p:nvPr/>
        </p:nvCxnSpPr>
        <p:spPr>
          <a:xfrm flipV="1">
            <a:off x="980629" y="1119499"/>
            <a:ext cx="10163087" cy="68371"/>
          </a:xfrm>
          <a:prstGeom prst="line">
            <a:avLst/>
          </a:prstGeom>
        </p:spPr>
        <p:style>
          <a:lnRef idx="3">
            <a:schemeClr val="accent1"/>
          </a:lnRef>
          <a:fillRef idx="0">
            <a:schemeClr val="accent1"/>
          </a:fillRef>
          <a:effectRef idx="2">
            <a:schemeClr val="accent1"/>
          </a:effectRef>
          <a:fontRef idx="minor">
            <a:schemeClr val="tx1"/>
          </a:fontRef>
        </p:style>
      </p:cxnSp>
      <p:pic>
        <p:nvPicPr>
          <p:cNvPr id="3074" name="Picture 2" descr="Finance Metrics Images, Stock Photos &amp;amp; Vectors | Shuttersto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236783">
            <a:off x="7754718" y="4790353"/>
            <a:ext cx="3467842" cy="19695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332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1423</TotalTime>
  <Words>869</Words>
  <Application>Microsoft Office PowerPoint</Application>
  <PresentationFormat>Widescreen</PresentationFormat>
  <Paragraphs>83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Gill Sans MT</vt:lpstr>
      <vt:lpstr>Impact</vt:lpstr>
      <vt:lpstr>Times New Roman</vt:lpstr>
      <vt:lpstr>Wingdings</vt:lpstr>
      <vt:lpstr>Badge</vt:lpstr>
      <vt:lpstr>ORGment It</vt:lpstr>
      <vt:lpstr>INTRODUCTION</vt:lpstr>
      <vt:lpstr>SIZE OF OPPORTUNITY</vt:lpstr>
      <vt:lpstr>MARKET CHALLENGES</vt:lpstr>
      <vt:lpstr>SOLUTION PROVIDED</vt:lpstr>
      <vt:lpstr>COMPETITION AND USP</vt:lpstr>
      <vt:lpstr>KEY MILESTONES</vt:lpstr>
      <vt:lpstr>MONEY NEEDED</vt:lpstr>
      <vt:lpstr>FINANCIAL, METRICS</vt:lpstr>
      <vt:lpstr>EXIT POSSIBILITIES</vt:lpstr>
      <vt:lpstr>TEAM</vt:lpstr>
      <vt:lpstr>PRODUCT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ORGment It</dc:title>
  <dc:creator>Admin</dc:creator>
  <cp:lastModifiedBy>Admin</cp:lastModifiedBy>
  <cp:revision>37</cp:revision>
  <dcterms:created xsi:type="dcterms:W3CDTF">2021-10-11T12:44:06Z</dcterms:created>
  <dcterms:modified xsi:type="dcterms:W3CDTF">2021-10-15T09:34:24Z</dcterms:modified>
</cp:coreProperties>
</file>